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4433FA7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9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59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64FA30-95AA-6CC3-E856-CF076CD7F087}" name="Euan Cawston (TSL)" initials="EC(" userId="S::ges23jir@nbi.ac.uk::ef6debe0-315f-422e-8701-8c959baad09d" providerId="AD"/>
  <p188:author id="{9629EC31-A7A5-0EBB-EA9C-F77A081DA875}" name="Frank Menke (TSL)" initials="" userId="S::menkef@nbi.ac.uk::0208fda8-9521-40b8-a48d-473d0f4cf6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C865F3-4D9F-40D2-8BAD-BDB7B98A58A1}" v="76" dt="2024-08-07T11:52:58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6" autoAdjust="0"/>
    <p:restoredTop sz="95033" autoAdjust="0"/>
  </p:normalViewPr>
  <p:slideViewPr>
    <p:cSldViewPr snapToGrid="0">
      <p:cViewPr>
        <p:scale>
          <a:sx n="100" d="100"/>
          <a:sy n="100" d="100"/>
        </p:scale>
        <p:origin x="-11078" y="-15696"/>
      </p:cViewPr>
      <p:guideLst>
        <p:guide orient="horz" pos="13459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an Cawston (TSL)" userId="ef6debe0-315f-422e-8701-8c959baad09d" providerId="ADAL" clId="{B36DD6B6-90CE-4048-B396-A4BE3CB128E7}"/>
    <pc:docChg chg="undo redo custSel modSld">
      <pc:chgData name="Euan Cawston (TSL)" userId="ef6debe0-315f-422e-8701-8c959baad09d" providerId="ADAL" clId="{B36DD6B6-90CE-4048-B396-A4BE3CB128E7}" dt="2024-07-09T13:01:42.502" v="1840" actId="12788"/>
      <pc:docMkLst>
        <pc:docMk/>
      </pc:docMkLst>
      <pc:sldChg chg="addSp delSp modSp mod modCm">
        <pc:chgData name="Euan Cawston (TSL)" userId="ef6debe0-315f-422e-8701-8c959baad09d" providerId="ADAL" clId="{B36DD6B6-90CE-4048-B396-A4BE3CB128E7}" dt="2024-07-09T13:01:42.502" v="1840" actId="12788"/>
        <pc:sldMkLst>
          <pc:docMk/>
          <pc:sldMk cId="1144257139" sldId="259"/>
        </pc:sldMkLst>
        <pc:spChg chg="del mod">
          <ac:chgData name="Euan Cawston (TSL)" userId="ef6debe0-315f-422e-8701-8c959baad09d" providerId="ADAL" clId="{B36DD6B6-90CE-4048-B396-A4BE3CB128E7}" dt="2024-07-08T12:11:20.011" v="15" actId="478"/>
          <ac:spMkLst>
            <pc:docMk/>
            <pc:sldMk cId="1144257139" sldId="259"/>
            <ac:spMk id="2" creationId="{04E4E621-66D0-9830-A9D9-34AE08453B9C}"/>
          </ac:spMkLst>
        </pc:spChg>
        <pc:spChg chg="add mod">
          <ac:chgData name="Euan Cawston (TSL)" userId="ef6debe0-315f-422e-8701-8c959baad09d" providerId="ADAL" clId="{B36DD6B6-90CE-4048-B396-A4BE3CB128E7}" dt="2024-07-08T13:49:24.910" v="1477" actId="14100"/>
          <ac:spMkLst>
            <pc:docMk/>
            <pc:sldMk cId="1144257139" sldId="259"/>
            <ac:spMk id="3" creationId="{947AEE8A-E4FD-7537-9104-C5940EB15AB3}"/>
          </ac:spMkLst>
        </pc:spChg>
        <pc:spChg chg="mod">
          <ac:chgData name="Euan Cawston (TSL)" userId="ef6debe0-315f-422e-8701-8c959baad09d" providerId="ADAL" clId="{B36DD6B6-90CE-4048-B396-A4BE3CB128E7}" dt="2024-07-08T12:51:30.910" v="490" actId="13926"/>
          <ac:spMkLst>
            <pc:docMk/>
            <pc:sldMk cId="1144257139" sldId="259"/>
            <ac:spMk id="4" creationId="{B635107C-7430-1EAD-ABD0-7103E9625A35}"/>
          </ac:spMkLst>
        </pc:spChg>
        <pc:spChg chg="add mod">
          <ac:chgData name="Euan Cawston (TSL)" userId="ef6debe0-315f-422e-8701-8c959baad09d" providerId="ADAL" clId="{B36DD6B6-90CE-4048-B396-A4BE3CB128E7}" dt="2024-07-09T13:00:48.889" v="1829" actId="13926"/>
          <ac:spMkLst>
            <pc:docMk/>
            <pc:sldMk cId="1144257139" sldId="259"/>
            <ac:spMk id="10" creationId="{AF96634E-D08F-D1B4-1F82-C85CA20C08B9}"/>
          </ac:spMkLst>
        </pc:spChg>
        <pc:spChg chg="mod">
          <ac:chgData name="Euan Cawston (TSL)" userId="ef6debe0-315f-422e-8701-8c959baad09d" providerId="ADAL" clId="{B36DD6B6-90CE-4048-B396-A4BE3CB128E7}" dt="2024-07-08T13:49:16.699" v="1475" actId="14100"/>
          <ac:spMkLst>
            <pc:docMk/>
            <pc:sldMk cId="1144257139" sldId="259"/>
            <ac:spMk id="12" creationId="{68661916-4BC1-1669-37DB-CB1079867AD9}"/>
          </ac:spMkLst>
        </pc:spChg>
        <pc:spChg chg="del mod">
          <ac:chgData name="Euan Cawston (TSL)" userId="ef6debe0-315f-422e-8701-8c959baad09d" providerId="ADAL" clId="{B36DD6B6-90CE-4048-B396-A4BE3CB128E7}" dt="2024-07-08T12:11:20.011" v="15" actId="478"/>
          <ac:spMkLst>
            <pc:docMk/>
            <pc:sldMk cId="1144257139" sldId="259"/>
            <ac:spMk id="13" creationId="{B66AEC90-C3F5-BA78-52AD-2E02CD9F00CB}"/>
          </ac:spMkLst>
        </pc:spChg>
        <pc:spChg chg="mod">
          <ac:chgData name="Euan Cawston (TSL)" userId="ef6debe0-315f-422e-8701-8c959baad09d" providerId="ADAL" clId="{B36DD6B6-90CE-4048-B396-A4BE3CB128E7}" dt="2024-07-08T13:55:12.789" v="1798" actId="1035"/>
          <ac:spMkLst>
            <pc:docMk/>
            <pc:sldMk cId="1144257139" sldId="259"/>
            <ac:spMk id="14" creationId="{FA0758AE-300F-BF9C-AF14-0431BCAC7F32}"/>
          </ac:spMkLst>
        </pc:spChg>
        <pc:spChg chg="mod">
          <ac:chgData name="Euan Cawston (TSL)" userId="ef6debe0-315f-422e-8701-8c959baad09d" providerId="ADAL" clId="{B36DD6B6-90CE-4048-B396-A4BE3CB128E7}" dt="2024-07-08T13:55:12.789" v="1798" actId="1035"/>
          <ac:spMkLst>
            <pc:docMk/>
            <pc:sldMk cId="1144257139" sldId="259"/>
            <ac:spMk id="15" creationId="{5D5520A9-A83A-C304-B01E-54B47E44B51A}"/>
          </ac:spMkLst>
        </pc:spChg>
        <pc:spChg chg="del mod">
          <ac:chgData name="Euan Cawston (TSL)" userId="ef6debe0-315f-422e-8701-8c959baad09d" providerId="ADAL" clId="{B36DD6B6-90CE-4048-B396-A4BE3CB128E7}" dt="2024-07-08T12:52:38.467" v="504" actId="478"/>
          <ac:spMkLst>
            <pc:docMk/>
            <pc:sldMk cId="1144257139" sldId="259"/>
            <ac:spMk id="16" creationId="{2254090D-C833-6921-342E-1A773D495B81}"/>
          </ac:spMkLst>
        </pc:spChg>
        <pc:spChg chg="mod">
          <ac:chgData name="Euan Cawston (TSL)" userId="ef6debe0-315f-422e-8701-8c959baad09d" providerId="ADAL" clId="{B36DD6B6-90CE-4048-B396-A4BE3CB128E7}" dt="2024-07-08T13:55:45.919" v="1810" actId="1076"/>
          <ac:spMkLst>
            <pc:docMk/>
            <pc:sldMk cId="1144257139" sldId="259"/>
            <ac:spMk id="17" creationId="{B12B33B7-E062-F9EE-353A-CDFDB50C9CD3}"/>
          </ac:spMkLst>
        </pc:spChg>
        <pc:spChg chg="add mod">
          <ac:chgData name="Euan Cawston (TSL)" userId="ef6debe0-315f-422e-8701-8c959baad09d" providerId="ADAL" clId="{B36DD6B6-90CE-4048-B396-A4BE3CB128E7}" dt="2024-07-08T13:49:44.507" v="1481" actId="13926"/>
          <ac:spMkLst>
            <pc:docMk/>
            <pc:sldMk cId="1144257139" sldId="259"/>
            <ac:spMk id="18" creationId="{13F9CA33-B107-3EBF-0321-053762389D0D}"/>
          </ac:spMkLst>
        </pc:spChg>
        <pc:spChg chg="add">
          <ac:chgData name="Euan Cawston (TSL)" userId="ef6debe0-315f-422e-8701-8c959baad09d" providerId="ADAL" clId="{B36DD6B6-90CE-4048-B396-A4BE3CB128E7}" dt="2024-07-08T12:20:24.686" v="84"/>
          <ac:spMkLst>
            <pc:docMk/>
            <pc:sldMk cId="1144257139" sldId="259"/>
            <ac:spMk id="19" creationId="{BAE07482-8911-6597-7E45-E4214BE99157}"/>
          </ac:spMkLst>
        </pc:spChg>
        <pc:spChg chg="add">
          <ac:chgData name="Euan Cawston (TSL)" userId="ef6debe0-315f-422e-8701-8c959baad09d" providerId="ADAL" clId="{B36DD6B6-90CE-4048-B396-A4BE3CB128E7}" dt="2024-07-08T12:23:51.479" v="89"/>
          <ac:spMkLst>
            <pc:docMk/>
            <pc:sldMk cId="1144257139" sldId="259"/>
            <ac:spMk id="21" creationId="{CD001C99-3BC6-6D6E-54C4-1E8179F680E5}"/>
          </ac:spMkLst>
        </pc:spChg>
        <pc:spChg chg="add">
          <ac:chgData name="Euan Cawston (TSL)" userId="ef6debe0-315f-422e-8701-8c959baad09d" providerId="ADAL" clId="{B36DD6B6-90CE-4048-B396-A4BE3CB128E7}" dt="2024-07-08T12:26:40.610" v="93"/>
          <ac:spMkLst>
            <pc:docMk/>
            <pc:sldMk cId="1144257139" sldId="259"/>
            <ac:spMk id="23" creationId="{B26033BB-B471-02AD-20E2-1AAA941DF90F}"/>
          </ac:spMkLst>
        </pc:spChg>
        <pc:spChg chg="add">
          <ac:chgData name="Euan Cawston (TSL)" userId="ef6debe0-315f-422e-8701-8c959baad09d" providerId="ADAL" clId="{B36DD6B6-90CE-4048-B396-A4BE3CB128E7}" dt="2024-07-08T12:27:53.061" v="100"/>
          <ac:spMkLst>
            <pc:docMk/>
            <pc:sldMk cId="1144257139" sldId="259"/>
            <ac:spMk id="25" creationId="{F333B81C-87F5-3371-44B2-140E31AE079B}"/>
          </ac:spMkLst>
        </pc:spChg>
        <pc:spChg chg="add">
          <ac:chgData name="Euan Cawston (TSL)" userId="ef6debe0-315f-422e-8701-8c959baad09d" providerId="ADAL" clId="{B36DD6B6-90CE-4048-B396-A4BE3CB128E7}" dt="2024-07-08T12:33:30.525" v="109"/>
          <ac:spMkLst>
            <pc:docMk/>
            <pc:sldMk cId="1144257139" sldId="259"/>
            <ac:spMk id="27" creationId="{DFAB6CD9-2C9F-BDA9-3FCC-A7FCBAF9BDEE}"/>
          </ac:spMkLst>
        </pc:spChg>
        <pc:spChg chg="mod">
          <ac:chgData name="Euan Cawston (TSL)" userId="ef6debe0-315f-422e-8701-8c959baad09d" providerId="ADAL" clId="{B36DD6B6-90CE-4048-B396-A4BE3CB128E7}" dt="2024-07-08T12:52:24.327" v="502" actId="13926"/>
          <ac:spMkLst>
            <pc:docMk/>
            <pc:sldMk cId="1144257139" sldId="259"/>
            <ac:spMk id="29" creationId="{65651BB3-C49D-DA61-8DB7-92F8C51878A4}"/>
          </ac:spMkLst>
        </pc:spChg>
        <pc:spChg chg="mod">
          <ac:chgData name="Euan Cawston (TSL)" userId="ef6debe0-315f-422e-8701-8c959baad09d" providerId="ADAL" clId="{B36DD6B6-90CE-4048-B396-A4BE3CB128E7}" dt="2024-07-08T13:46:49.583" v="1455" actId="13926"/>
          <ac:spMkLst>
            <pc:docMk/>
            <pc:sldMk cId="1144257139" sldId="259"/>
            <ac:spMk id="30" creationId="{7F43B8A4-2946-6D95-4EBC-104EDFD60BA0}"/>
          </ac:spMkLst>
        </pc:spChg>
        <pc:spChg chg="mod">
          <ac:chgData name="Euan Cawston (TSL)" userId="ef6debe0-315f-422e-8701-8c959baad09d" providerId="ADAL" clId="{B36DD6B6-90CE-4048-B396-A4BE3CB128E7}" dt="2024-07-08T13:34:46.916" v="858" actId="1076"/>
          <ac:spMkLst>
            <pc:docMk/>
            <pc:sldMk cId="1144257139" sldId="259"/>
            <ac:spMk id="32" creationId="{6DB54C25-8534-55D7-7695-AB797341C744}"/>
          </ac:spMkLst>
        </pc:spChg>
        <pc:spChg chg="del mod">
          <ac:chgData name="Euan Cawston (TSL)" userId="ef6debe0-315f-422e-8701-8c959baad09d" providerId="ADAL" clId="{B36DD6B6-90CE-4048-B396-A4BE3CB128E7}" dt="2024-07-08T12:19:52.743" v="60" actId="478"/>
          <ac:spMkLst>
            <pc:docMk/>
            <pc:sldMk cId="1144257139" sldId="259"/>
            <ac:spMk id="33" creationId="{79626DD6-7B2E-6294-1DF2-ECAA1B240219}"/>
          </ac:spMkLst>
        </pc:spChg>
        <pc:spChg chg="add mod">
          <ac:chgData name="Euan Cawston (TSL)" userId="ef6debe0-315f-422e-8701-8c959baad09d" providerId="ADAL" clId="{B36DD6B6-90CE-4048-B396-A4BE3CB128E7}" dt="2024-07-08T13:55:12.789" v="1798" actId="1035"/>
          <ac:spMkLst>
            <pc:docMk/>
            <pc:sldMk cId="1144257139" sldId="259"/>
            <ac:spMk id="39" creationId="{86C386D3-4D2E-C048-DF58-416DF8CF6467}"/>
          </ac:spMkLst>
        </pc:spChg>
        <pc:spChg chg="del mod topLvl">
          <ac:chgData name="Euan Cawston (TSL)" userId="ef6debe0-315f-422e-8701-8c959baad09d" providerId="ADAL" clId="{B36DD6B6-90CE-4048-B396-A4BE3CB128E7}" dt="2024-07-08T13:28:02.053" v="538" actId="478"/>
          <ac:spMkLst>
            <pc:docMk/>
            <pc:sldMk cId="1144257139" sldId="259"/>
            <ac:spMk id="40" creationId="{E3FD3507-A16D-4820-01FC-04C0AD89E17B}"/>
          </ac:spMkLst>
        </pc:spChg>
        <pc:spChg chg="del mod topLvl">
          <ac:chgData name="Euan Cawston (TSL)" userId="ef6debe0-315f-422e-8701-8c959baad09d" providerId="ADAL" clId="{B36DD6B6-90CE-4048-B396-A4BE3CB128E7}" dt="2024-07-08T13:28:11.390" v="544" actId="478"/>
          <ac:spMkLst>
            <pc:docMk/>
            <pc:sldMk cId="1144257139" sldId="259"/>
            <ac:spMk id="42" creationId="{FA3ABB7C-B061-E13A-A676-C5B1125CBF76}"/>
          </ac:spMkLst>
        </pc:spChg>
        <pc:spChg chg="mod ord topLvl">
          <ac:chgData name="Euan Cawston (TSL)" userId="ef6debe0-315f-422e-8701-8c959baad09d" providerId="ADAL" clId="{B36DD6B6-90CE-4048-B396-A4BE3CB128E7}" dt="2024-07-08T13:35:23.856" v="874" actId="1036"/>
          <ac:spMkLst>
            <pc:docMk/>
            <pc:sldMk cId="1144257139" sldId="259"/>
            <ac:spMk id="45" creationId="{97BDF405-848D-5934-10C6-360C8407163F}"/>
          </ac:spMkLst>
        </pc:spChg>
        <pc:spChg chg="mod topLvl">
          <ac:chgData name="Euan Cawston (TSL)" userId="ef6debe0-315f-422e-8701-8c959baad09d" providerId="ADAL" clId="{B36DD6B6-90CE-4048-B396-A4BE3CB128E7}" dt="2024-07-08T13:35:06.244" v="859" actId="555"/>
          <ac:spMkLst>
            <pc:docMk/>
            <pc:sldMk cId="1144257139" sldId="259"/>
            <ac:spMk id="46" creationId="{B16001F1-B79D-C3C7-03F7-365EC9B7B2C9}"/>
          </ac:spMkLst>
        </pc:spChg>
        <pc:spChg chg="mod topLvl">
          <ac:chgData name="Euan Cawston (TSL)" userId="ef6debe0-315f-422e-8701-8c959baad09d" providerId="ADAL" clId="{B36DD6B6-90CE-4048-B396-A4BE3CB128E7}" dt="2024-07-08T13:35:06.244" v="859" actId="555"/>
          <ac:spMkLst>
            <pc:docMk/>
            <pc:sldMk cId="1144257139" sldId="259"/>
            <ac:spMk id="47" creationId="{40B72DBE-B5C7-E0C1-1146-1CA987D1974E}"/>
          </ac:spMkLst>
        </pc:spChg>
        <pc:spChg chg="add mod">
          <ac:chgData name="Euan Cawston (TSL)" userId="ef6debe0-315f-422e-8701-8c959baad09d" providerId="ADAL" clId="{B36DD6B6-90CE-4048-B396-A4BE3CB128E7}" dt="2024-07-08T13:55:12.789" v="1798" actId="1035"/>
          <ac:spMkLst>
            <pc:docMk/>
            <pc:sldMk cId="1144257139" sldId="259"/>
            <ac:spMk id="48" creationId="{3F8B5BCA-A19C-C819-B78E-90761C411A39}"/>
          </ac:spMkLst>
        </pc:spChg>
        <pc:spChg chg="del mod topLvl">
          <ac:chgData name="Euan Cawston (TSL)" userId="ef6debe0-315f-422e-8701-8c959baad09d" providerId="ADAL" clId="{B36DD6B6-90CE-4048-B396-A4BE3CB128E7}" dt="2024-07-08T13:27:54.771" v="531" actId="478"/>
          <ac:spMkLst>
            <pc:docMk/>
            <pc:sldMk cId="1144257139" sldId="259"/>
            <ac:spMk id="56" creationId="{6F6B6ABC-7044-C186-6D62-265C6810748D}"/>
          </ac:spMkLst>
        </pc:spChg>
        <pc:spChg chg="del mod">
          <ac:chgData name="Euan Cawston (TSL)" userId="ef6debe0-315f-422e-8701-8c959baad09d" providerId="ADAL" clId="{B36DD6B6-90CE-4048-B396-A4BE3CB128E7}" dt="2024-07-08T13:27:49.552" v="528" actId="478"/>
          <ac:spMkLst>
            <pc:docMk/>
            <pc:sldMk cId="1144257139" sldId="259"/>
            <ac:spMk id="57" creationId="{FFAC4CD7-4B0F-9CFE-1485-06BAAF2B2FEB}"/>
          </ac:spMkLst>
        </pc:spChg>
        <pc:spChg chg="del mod topLvl">
          <ac:chgData name="Euan Cawston (TSL)" userId="ef6debe0-315f-422e-8701-8c959baad09d" providerId="ADAL" clId="{B36DD6B6-90CE-4048-B396-A4BE3CB128E7}" dt="2024-07-08T13:27:59.709" v="535" actId="478"/>
          <ac:spMkLst>
            <pc:docMk/>
            <pc:sldMk cId="1144257139" sldId="259"/>
            <ac:spMk id="58" creationId="{B083F1DE-9C8A-C879-137C-9B103761E979}"/>
          </ac:spMkLst>
        </pc:spChg>
        <pc:spChg chg="del mod ord topLvl">
          <ac:chgData name="Euan Cawston (TSL)" userId="ef6debe0-315f-422e-8701-8c959baad09d" providerId="ADAL" clId="{B36DD6B6-90CE-4048-B396-A4BE3CB128E7}" dt="2024-07-08T13:41:16.260" v="1381" actId="21"/>
          <ac:spMkLst>
            <pc:docMk/>
            <pc:sldMk cId="1144257139" sldId="259"/>
            <ac:spMk id="59" creationId="{07D42D5C-6D97-637C-3F1B-37BECFB6E294}"/>
          </ac:spMkLst>
        </pc:spChg>
        <pc:spChg chg="add mod">
          <ac:chgData name="Euan Cawston (TSL)" userId="ef6debe0-315f-422e-8701-8c959baad09d" providerId="ADAL" clId="{B36DD6B6-90CE-4048-B396-A4BE3CB128E7}" dt="2024-07-09T13:00:16.456" v="1823" actId="1036"/>
          <ac:spMkLst>
            <pc:docMk/>
            <pc:sldMk cId="1144257139" sldId="259"/>
            <ac:spMk id="60" creationId="{E9F76A8E-25E7-5904-E4C2-DC639004F7CD}"/>
          </ac:spMkLst>
        </pc:spChg>
        <pc:spChg chg="add mod">
          <ac:chgData name="Euan Cawston (TSL)" userId="ef6debe0-315f-422e-8701-8c959baad09d" providerId="ADAL" clId="{B36DD6B6-90CE-4048-B396-A4BE3CB128E7}" dt="2024-07-08T13:55:12.789" v="1798" actId="1035"/>
          <ac:spMkLst>
            <pc:docMk/>
            <pc:sldMk cId="1144257139" sldId="259"/>
            <ac:spMk id="61" creationId="{43413BAC-66F4-C69A-22C4-7369478E78D7}"/>
          </ac:spMkLst>
        </pc:spChg>
        <pc:spChg chg="add mod">
          <ac:chgData name="Euan Cawston (TSL)" userId="ef6debe0-315f-422e-8701-8c959baad09d" providerId="ADAL" clId="{B36DD6B6-90CE-4048-B396-A4BE3CB128E7}" dt="2024-07-08T13:55:12.789" v="1798" actId="1035"/>
          <ac:spMkLst>
            <pc:docMk/>
            <pc:sldMk cId="1144257139" sldId="259"/>
            <ac:spMk id="62" creationId="{6DAAB0FC-F06F-0BAC-04B4-3A1920730A12}"/>
          </ac:spMkLst>
        </pc:spChg>
        <pc:spChg chg="add mod">
          <ac:chgData name="Euan Cawston (TSL)" userId="ef6debe0-315f-422e-8701-8c959baad09d" providerId="ADAL" clId="{B36DD6B6-90CE-4048-B396-A4BE3CB128E7}" dt="2024-07-09T13:00:27.924" v="1825" actId="1037"/>
          <ac:spMkLst>
            <pc:docMk/>
            <pc:sldMk cId="1144257139" sldId="259"/>
            <ac:spMk id="63" creationId="{DDCC5931-D82F-85FC-0A27-4EDF69EE69A2}"/>
          </ac:spMkLst>
        </pc:spChg>
        <pc:spChg chg="mod">
          <ac:chgData name="Euan Cawston (TSL)" userId="ef6debe0-315f-422e-8701-8c959baad09d" providerId="ADAL" clId="{B36DD6B6-90CE-4048-B396-A4BE3CB128E7}" dt="2024-07-08T13:55:37.653" v="1808" actId="123"/>
          <ac:spMkLst>
            <pc:docMk/>
            <pc:sldMk cId="1144257139" sldId="259"/>
            <ac:spMk id="1024" creationId="{FB17A61A-7A6E-133A-FAC8-10D482B9BAD0}"/>
          </ac:spMkLst>
        </pc:spChg>
        <pc:spChg chg="mod">
          <ac:chgData name="Euan Cawston (TSL)" userId="ef6debe0-315f-422e-8701-8c959baad09d" providerId="ADAL" clId="{B36DD6B6-90CE-4048-B396-A4BE3CB128E7}" dt="2024-07-08T13:54:54.695" v="1779" actId="1076"/>
          <ac:spMkLst>
            <pc:docMk/>
            <pc:sldMk cId="1144257139" sldId="259"/>
            <ac:spMk id="1025" creationId="{9FEF854A-2061-16FE-8A0E-E4BF5F80C9BB}"/>
          </ac:spMkLst>
        </pc:spChg>
        <pc:spChg chg="mod">
          <ac:chgData name="Euan Cawston (TSL)" userId="ef6debe0-315f-422e-8701-8c959baad09d" providerId="ADAL" clId="{B36DD6B6-90CE-4048-B396-A4BE3CB128E7}" dt="2024-07-09T13:00:46.478" v="1828" actId="13926"/>
          <ac:spMkLst>
            <pc:docMk/>
            <pc:sldMk cId="1144257139" sldId="259"/>
            <ac:spMk id="1027" creationId="{664DB375-CDC7-5D56-DFDB-5C003A2309D2}"/>
          </ac:spMkLst>
        </pc:spChg>
        <pc:spChg chg="del mod">
          <ac:chgData name="Euan Cawston (TSL)" userId="ef6debe0-315f-422e-8701-8c959baad09d" providerId="ADAL" clId="{B36DD6B6-90CE-4048-B396-A4BE3CB128E7}" dt="2024-07-08T12:19:56.916" v="63" actId="478"/>
          <ac:spMkLst>
            <pc:docMk/>
            <pc:sldMk cId="1144257139" sldId="259"/>
            <ac:spMk id="1029" creationId="{0C876FD4-D0C6-ED7D-8C1B-035110F14B84}"/>
          </ac:spMkLst>
        </pc:spChg>
        <pc:spChg chg="del mod">
          <ac:chgData name="Euan Cawston (TSL)" userId="ef6debe0-315f-422e-8701-8c959baad09d" providerId="ADAL" clId="{B36DD6B6-90CE-4048-B396-A4BE3CB128E7}" dt="2024-07-08T12:19:58.698" v="64" actId="478"/>
          <ac:spMkLst>
            <pc:docMk/>
            <pc:sldMk cId="1144257139" sldId="259"/>
            <ac:spMk id="1030" creationId="{1B7427F1-9C36-8F40-50BB-8E2D903C8D5F}"/>
          </ac:spMkLst>
        </pc:spChg>
        <pc:spChg chg="del mod">
          <ac:chgData name="Euan Cawston (TSL)" userId="ef6debe0-315f-422e-8701-8c959baad09d" providerId="ADAL" clId="{B36DD6B6-90CE-4048-B396-A4BE3CB128E7}" dt="2024-07-08T12:20:00.161" v="65" actId="478"/>
          <ac:spMkLst>
            <pc:docMk/>
            <pc:sldMk cId="1144257139" sldId="259"/>
            <ac:spMk id="1031" creationId="{6FB6318B-DA92-7FE1-14EE-BD6E05AD4495}"/>
          </ac:spMkLst>
        </pc:spChg>
        <pc:spChg chg="del mod">
          <ac:chgData name="Euan Cawston (TSL)" userId="ef6debe0-315f-422e-8701-8c959baad09d" providerId="ADAL" clId="{B36DD6B6-90CE-4048-B396-A4BE3CB128E7}" dt="2024-07-08T12:20:02.249" v="66" actId="478"/>
          <ac:spMkLst>
            <pc:docMk/>
            <pc:sldMk cId="1144257139" sldId="259"/>
            <ac:spMk id="1032" creationId="{8F6C014D-8633-0FD7-9E79-C59FB6850B38}"/>
          </ac:spMkLst>
        </pc:spChg>
        <pc:spChg chg="mod">
          <ac:chgData name="Euan Cawston (TSL)" userId="ef6debe0-315f-422e-8701-8c959baad09d" providerId="ADAL" clId="{B36DD6B6-90CE-4048-B396-A4BE3CB128E7}" dt="2024-07-08T13:33:46.844" v="840" actId="1035"/>
          <ac:spMkLst>
            <pc:docMk/>
            <pc:sldMk cId="1144257139" sldId="259"/>
            <ac:spMk id="1033" creationId="{E680CE99-6632-D656-1BEB-95964D0E6DDE}"/>
          </ac:spMkLst>
        </pc:spChg>
        <pc:spChg chg="mod">
          <ac:chgData name="Euan Cawston (TSL)" userId="ef6debe0-315f-422e-8701-8c959baad09d" providerId="ADAL" clId="{B36DD6B6-90CE-4048-B396-A4BE3CB128E7}" dt="2024-07-08T12:51:08.561" v="486" actId="13926"/>
          <ac:spMkLst>
            <pc:docMk/>
            <pc:sldMk cId="1144257139" sldId="259"/>
            <ac:spMk id="1034" creationId="{73441961-CFF0-589B-EBB7-853ED9E1EECE}"/>
          </ac:spMkLst>
        </pc:spChg>
        <pc:spChg chg="mod">
          <ac:chgData name="Euan Cawston (TSL)" userId="ef6debe0-315f-422e-8701-8c959baad09d" providerId="ADAL" clId="{B36DD6B6-90CE-4048-B396-A4BE3CB128E7}" dt="2024-07-09T13:01:30.855" v="1839" actId="1076"/>
          <ac:spMkLst>
            <pc:docMk/>
            <pc:sldMk cId="1144257139" sldId="259"/>
            <ac:spMk id="1035" creationId="{1818E787-985D-49FD-82CB-442ED30B496E}"/>
          </ac:spMkLst>
        </pc:spChg>
        <pc:spChg chg="mod">
          <ac:chgData name="Euan Cawston (TSL)" userId="ef6debe0-315f-422e-8701-8c959baad09d" providerId="ADAL" clId="{B36DD6B6-90CE-4048-B396-A4BE3CB128E7}" dt="2024-07-08T13:56:03.124" v="1815" actId="120"/>
          <ac:spMkLst>
            <pc:docMk/>
            <pc:sldMk cId="1144257139" sldId="259"/>
            <ac:spMk id="1036" creationId="{3E8E9626-E833-5930-39B7-E751E7805E4E}"/>
          </ac:spMkLst>
        </pc:spChg>
        <pc:spChg chg="del mod">
          <ac:chgData name="Euan Cawston (TSL)" userId="ef6debe0-315f-422e-8701-8c959baad09d" providerId="ADAL" clId="{B36DD6B6-90CE-4048-B396-A4BE3CB128E7}" dt="2024-07-08T12:20:03.687" v="67" actId="478"/>
          <ac:spMkLst>
            <pc:docMk/>
            <pc:sldMk cId="1144257139" sldId="259"/>
            <ac:spMk id="1037" creationId="{9D4CB1B0-F55F-9220-865D-BE359A65A208}"/>
          </ac:spMkLst>
        </pc:spChg>
        <pc:spChg chg="mod">
          <ac:chgData name="Euan Cawston (TSL)" userId="ef6debe0-315f-422e-8701-8c959baad09d" providerId="ADAL" clId="{B36DD6B6-90CE-4048-B396-A4BE3CB128E7}" dt="2024-07-08T13:46:34.208" v="1454" actId="1036"/>
          <ac:spMkLst>
            <pc:docMk/>
            <pc:sldMk cId="1144257139" sldId="259"/>
            <ac:spMk id="1038" creationId="{390AFF81-878F-1976-52A0-2DAEDA5A1F92}"/>
          </ac:spMkLst>
        </pc:spChg>
        <pc:spChg chg="add del mod">
          <ac:chgData name="Euan Cawston (TSL)" userId="ef6debe0-315f-422e-8701-8c959baad09d" providerId="ADAL" clId="{B36DD6B6-90CE-4048-B396-A4BE3CB128E7}" dt="2024-07-08T13:46:03.817" v="1444" actId="14100"/>
          <ac:spMkLst>
            <pc:docMk/>
            <pc:sldMk cId="1144257139" sldId="259"/>
            <ac:spMk id="1039" creationId="{53632B04-C0F6-5AC4-B9BB-6E53FDA355AD}"/>
          </ac:spMkLst>
        </pc:spChg>
        <pc:spChg chg="del mod">
          <ac:chgData name="Euan Cawston (TSL)" userId="ef6debe0-315f-422e-8701-8c959baad09d" providerId="ADAL" clId="{B36DD6B6-90CE-4048-B396-A4BE3CB128E7}" dt="2024-07-08T12:11:20.011" v="15" actId="478"/>
          <ac:spMkLst>
            <pc:docMk/>
            <pc:sldMk cId="1144257139" sldId="259"/>
            <ac:spMk id="1040" creationId="{FA76CAF3-B7B1-2E67-D01A-3AEFC7061EA4}"/>
          </ac:spMkLst>
        </pc:spChg>
        <pc:spChg chg="mod">
          <ac:chgData name="Euan Cawston (TSL)" userId="ef6debe0-315f-422e-8701-8c959baad09d" providerId="ADAL" clId="{B36DD6B6-90CE-4048-B396-A4BE3CB128E7}" dt="2024-07-08T13:35:37.044" v="876" actId="554"/>
          <ac:spMkLst>
            <pc:docMk/>
            <pc:sldMk cId="1144257139" sldId="259"/>
            <ac:spMk id="1041" creationId="{935D8825-B970-1C0A-E652-79A6EBE73CD0}"/>
          </ac:spMkLst>
        </pc:spChg>
        <pc:spChg chg="del mod">
          <ac:chgData name="Euan Cawston (TSL)" userId="ef6debe0-315f-422e-8701-8c959baad09d" providerId="ADAL" clId="{B36DD6B6-90CE-4048-B396-A4BE3CB128E7}" dt="2024-07-08T12:20:04.875" v="68" actId="478"/>
          <ac:spMkLst>
            <pc:docMk/>
            <pc:sldMk cId="1144257139" sldId="259"/>
            <ac:spMk id="1042" creationId="{9BA972B0-CDDF-3386-F871-BB91C3DA994C}"/>
          </ac:spMkLst>
        </pc:spChg>
        <pc:spChg chg="mod">
          <ac:chgData name="Euan Cawston (TSL)" userId="ef6debe0-315f-422e-8701-8c959baad09d" providerId="ADAL" clId="{B36DD6B6-90CE-4048-B396-A4BE3CB128E7}" dt="2024-07-09T13:01:42.502" v="1840" actId="12788"/>
          <ac:spMkLst>
            <pc:docMk/>
            <pc:sldMk cId="1144257139" sldId="259"/>
            <ac:spMk id="1043" creationId="{ADFA7B20-7525-9C00-7769-3F55F4F014AC}"/>
          </ac:spMkLst>
        </pc:spChg>
        <pc:spChg chg="mod">
          <ac:chgData name="Euan Cawston (TSL)" userId="ef6debe0-315f-422e-8701-8c959baad09d" providerId="ADAL" clId="{B36DD6B6-90CE-4048-B396-A4BE3CB128E7}" dt="2024-07-08T12:51:08.561" v="486" actId="13926"/>
          <ac:spMkLst>
            <pc:docMk/>
            <pc:sldMk cId="1144257139" sldId="259"/>
            <ac:spMk id="1044" creationId="{E7028BC5-8D02-9577-FF79-9F388490E231}"/>
          </ac:spMkLst>
        </pc:spChg>
        <pc:spChg chg="mod">
          <ac:chgData name="Euan Cawston (TSL)" userId="ef6debe0-315f-422e-8701-8c959baad09d" providerId="ADAL" clId="{B36DD6B6-90CE-4048-B396-A4BE3CB128E7}" dt="2024-07-08T12:51:08.561" v="486" actId="13926"/>
          <ac:spMkLst>
            <pc:docMk/>
            <pc:sldMk cId="1144257139" sldId="259"/>
            <ac:spMk id="1045" creationId="{6561E25F-E1FB-DFF4-2263-977DA7BF8435}"/>
          </ac:spMkLst>
        </pc:spChg>
        <pc:spChg chg="del mod">
          <ac:chgData name="Euan Cawston (TSL)" userId="ef6debe0-315f-422e-8701-8c959baad09d" providerId="ADAL" clId="{B36DD6B6-90CE-4048-B396-A4BE3CB128E7}" dt="2024-07-08T12:20:14.153" v="76" actId="478"/>
          <ac:spMkLst>
            <pc:docMk/>
            <pc:sldMk cId="1144257139" sldId="259"/>
            <ac:spMk id="1047" creationId="{2FE94AF9-1B9A-B010-84F2-737A170E5221}"/>
          </ac:spMkLst>
        </pc:spChg>
        <pc:spChg chg="del mod">
          <ac:chgData name="Euan Cawston (TSL)" userId="ef6debe0-315f-422e-8701-8c959baad09d" providerId="ADAL" clId="{B36DD6B6-90CE-4048-B396-A4BE3CB128E7}" dt="2024-07-08T12:20:12.764" v="75" actId="478"/>
          <ac:spMkLst>
            <pc:docMk/>
            <pc:sldMk cId="1144257139" sldId="259"/>
            <ac:spMk id="1048" creationId="{2E6C7C80-1E43-C513-85EB-4EB4EC071BA2}"/>
          </ac:spMkLst>
        </pc:spChg>
        <pc:spChg chg="del mod">
          <ac:chgData name="Euan Cawston (TSL)" userId="ef6debe0-315f-422e-8701-8c959baad09d" providerId="ADAL" clId="{B36DD6B6-90CE-4048-B396-A4BE3CB128E7}" dt="2024-07-08T12:20:10.951" v="74" actId="478"/>
          <ac:spMkLst>
            <pc:docMk/>
            <pc:sldMk cId="1144257139" sldId="259"/>
            <ac:spMk id="1049" creationId="{E9E0D496-D963-97C2-DBF5-6FCB68F64E85}"/>
          </ac:spMkLst>
        </pc:spChg>
        <pc:spChg chg="del mod">
          <ac:chgData name="Euan Cawston (TSL)" userId="ef6debe0-315f-422e-8701-8c959baad09d" providerId="ADAL" clId="{B36DD6B6-90CE-4048-B396-A4BE3CB128E7}" dt="2024-07-08T12:20:09.469" v="73" actId="478"/>
          <ac:spMkLst>
            <pc:docMk/>
            <pc:sldMk cId="1144257139" sldId="259"/>
            <ac:spMk id="1050" creationId="{B93CE381-8168-C3B4-95DA-5BF807DCD450}"/>
          </ac:spMkLst>
        </pc:spChg>
        <pc:spChg chg="del mod">
          <ac:chgData name="Euan Cawston (TSL)" userId="ef6debe0-315f-422e-8701-8c959baad09d" providerId="ADAL" clId="{B36DD6B6-90CE-4048-B396-A4BE3CB128E7}" dt="2024-07-08T12:20:08.422" v="72" actId="478"/>
          <ac:spMkLst>
            <pc:docMk/>
            <pc:sldMk cId="1144257139" sldId="259"/>
            <ac:spMk id="1051" creationId="{E0B66A09-3868-229D-FC62-F2AFA79BD9A2}"/>
          </ac:spMkLst>
        </pc:spChg>
        <pc:spChg chg="del mod">
          <ac:chgData name="Euan Cawston (TSL)" userId="ef6debe0-315f-422e-8701-8c959baad09d" providerId="ADAL" clId="{B36DD6B6-90CE-4048-B396-A4BE3CB128E7}" dt="2024-07-08T12:20:07.219" v="71" actId="478"/>
          <ac:spMkLst>
            <pc:docMk/>
            <pc:sldMk cId="1144257139" sldId="259"/>
            <ac:spMk id="1052" creationId="{E7E0C3DD-E44E-1AC7-8CBB-E42F5A96F522}"/>
          </ac:spMkLst>
        </pc:spChg>
        <pc:spChg chg="del mod">
          <ac:chgData name="Euan Cawston (TSL)" userId="ef6debe0-315f-422e-8701-8c959baad09d" providerId="ADAL" clId="{B36DD6B6-90CE-4048-B396-A4BE3CB128E7}" dt="2024-07-08T12:19:51.743" v="59" actId="478"/>
          <ac:spMkLst>
            <pc:docMk/>
            <pc:sldMk cId="1144257139" sldId="259"/>
            <ac:spMk id="1053" creationId="{20B77530-48BE-277A-07DF-2627A49BD868}"/>
          </ac:spMkLst>
        </pc:spChg>
        <pc:spChg chg="del mod">
          <ac:chgData name="Euan Cawston (TSL)" userId="ef6debe0-315f-422e-8701-8c959baad09d" providerId="ADAL" clId="{B36DD6B6-90CE-4048-B396-A4BE3CB128E7}" dt="2024-07-08T12:19:50.383" v="58" actId="478"/>
          <ac:spMkLst>
            <pc:docMk/>
            <pc:sldMk cId="1144257139" sldId="259"/>
            <ac:spMk id="1054" creationId="{745AB24A-839C-EBD4-A35B-A5C29DA46CD8}"/>
          </ac:spMkLst>
        </pc:spChg>
        <pc:spChg chg="del mod">
          <ac:chgData name="Euan Cawston (TSL)" userId="ef6debe0-315f-422e-8701-8c959baad09d" providerId="ADAL" clId="{B36DD6B6-90CE-4048-B396-A4BE3CB128E7}" dt="2024-07-08T12:19:48.524" v="57" actId="478"/>
          <ac:spMkLst>
            <pc:docMk/>
            <pc:sldMk cId="1144257139" sldId="259"/>
            <ac:spMk id="1055" creationId="{AD4952EA-0392-2CFB-F408-04603F6AEF3A}"/>
          </ac:spMkLst>
        </pc:spChg>
        <pc:spChg chg="del mod">
          <ac:chgData name="Euan Cawston (TSL)" userId="ef6debe0-315f-422e-8701-8c959baad09d" providerId="ADAL" clId="{B36DD6B6-90CE-4048-B396-A4BE3CB128E7}" dt="2024-07-08T12:19:47.039" v="56" actId="478"/>
          <ac:spMkLst>
            <pc:docMk/>
            <pc:sldMk cId="1144257139" sldId="259"/>
            <ac:spMk id="1056" creationId="{73B3A17E-9161-D924-CE77-CC1A2DF626A5}"/>
          </ac:spMkLst>
        </pc:spChg>
        <pc:spChg chg="del mod">
          <ac:chgData name="Euan Cawston (TSL)" userId="ef6debe0-315f-422e-8701-8c959baad09d" providerId="ADAL" clId="{B36DD6B6-90CE-4048-B396-A4BE3CB128E7}" dt="2024-07-08T12:19:45.850" v="55" actId="478"/>
          <ac:spMkLst>
            <pc:docMk/>
            <pc:sldMk cId="1144257139" sldId="259"/>
            <ac:spMk id="1057" creationId="{6064CA3C-50F8-2E41-7D83-AEE960911239}"/>
          </ac:spMkLst>
        </pc:spChg>
        <pc:spChg chg="del mod">
          <ac:chgData name="Euan Cawston (TSL)" userId="ef6debe0-315f-422e-8701-8c959baad09d" providerId="ADAL" clId="{B36DD6B6-90CE-4048-B396-A4BE3CB128E7}" dt="2024-07-08T12:20:16.997" v="78" actId="478"/>
          <ac:spMkLst>
            <pc:docMk/>
            <pc:sldMk cId="1144257139" sldId="259"/>
            <ac:spMk id="1058" creationId="{FD824D26-61E6-5335-564F-309D3FDC1AC0}"/>
          </ac:spMkLst>
        </pc:spChg>
        <pc:spChg chg="del mod">
          <ac:chgData name="Euan Cawston (TSL)" userId="ef6debe0-315f-422e-8701-8c959baad09d" providerId="ADAL" clId="{B36DD6B6-90CE-4048-B396-A4BE3CB128E7}" dt="2024-07-08T12:20:18.200" v="79" actId="478"/>
          <ac:spMkLst>
            <pc:docMk/>
            <pc:sldMk cId="1144257139" sldId="259"/>
            <ac:spMk id="1059" creationId="{58B6B549-89BC-FEA1-4C0C-DFAFAF8C5674}"/>
          </ac:spMkLst>
        </pc:spChg>
        <pc:spChg chg="del mod">
          <ac:chgData name="Euan Cawston (TSL)" userId="ef6debe0-315f-422e-8701-8c959baad09d" providerId="ADAL" clId="{B36DD6B6-90CE-4048-B396-A4BE3CB128E7}" dt="2024-07-08T12:20:19.653" v="80" actId="478"/>
          <ac:spMkLst>
            <pc:docMk/>
            <pc:sldMk cId="1144257139" sldId="259"/>
            <ac:spMk id="1060" creationId="{1EB65A04-FEB7-C4DD-0871-497D1F0C054B}"/>
          </ac:spMkLst>
        </pc:spChg>
        <pc:spChg chg="del mod">
          <ac:chgData name="Euan Cawston (TSL)" userId="ef6debe0-315f-422e-8701-8c959baad09d" providerId="ADAL" clId="{B36DD6B6-90CE-4048-B396-A4BE3CB128E7}" dt="2024-07-08T12:20:21.638" v="82" actId="478"/>
          <ac:spMkLst>
            <pc:docMk/>
            <pc:sldMk cId="1144257139" sldId="259"/>
            <ac:spMk id="1061" creationId="{5754AA56-457E-B701-F08E-E3BA0D07A3FD}"/>
          </ac:spMkLst>
        </pc:spChg>
        <pc:spChg chg="del mod">
          <ac:chgData name="Euan Cawston (TSL)" userId="ef6debe0-315f-422e-8701-8c959baad09d" providerId="ADAL" clId="{B36DD6B6-90CE-4048-B396-A4BE3CB128E7}" dt="2024-07-08T12:19:43.443" v="53" actId="478"/>
          <ac:spMkLst>
            <pc:docMk/>
            <pc:sldMk cId="1144257139" sldId="259"/>
            <ac:spMk id="1062" creationId="{56B27CE7-91E9-0F52-8FF0-5D3D6F4F7147}"/>
          </ac:spMkLst>
        </pc:spChg>
        <pc:spChg chg="del mod">
          <ac:chgData name="Euan Cawston (TSL)" userId="ef6debe0-315f-422e-8701-8c959baad09d" providerId="ADAL" clId="{B36DD6B6-90CE-4048-B396-A4BE3CB128E7}" dt="2024-07-08T12:20:23.545" v="83" actId="478"/>
          <ac:spMkLst>
            <pc:docMk/>
            <pc:sldMk cId="1144257139" sldId="259"/>
            <ac:spMk id="1063" creationId="{6DED30FB-3BCC-A4CB-5636-D80F9393CCC1}"/>
          </ac:spMkLst>
        </pc:spChg>
        <pc:spChg chg="add mod">
          <ac:chgData name="Euan Cawston (TSL)" userId="ef6debe0-315f-422e-8701-8c959baad09d" providerId="ADAL" clId="{B36DD6B6-90CE-4048-B396-A4BE3CB128E7}" dt="2024-07-08T13:35:17.996" v="873" actId="1036"/>
          <ac:spMkLst>
            <pc:docMk/>
            <pc:sldMk cId="1144257139" sldId="259"/>
            <ac:spMk id="1068" creationId="{60A52CF9-78DF-38CF-6FA9-36C9E508EC69}"/>
          </ac:spMkLst>
        </pc:spChg>
        <pc:spChg chg="add del mod">
          <ac:chgData name="Euan Cawston (TSL)" userId="ef6debe0-315f-422e-8701-8c959baad09d" providerId="ADAL" clId="{B36DD6B6-90CE-4048-B396-A4BE3CB128E7}" dt="2024-07-08T13:41:43.144" v="1389" actId="478"/>
          <ac:spMkLst>
            <pc:docMk/>
            <pc:sldMk cId="1144257139" sldId="259"/>
            <ac:spMk id="1070" creationId="{07D42D5C-6D97-637C-3F1B-37BECFB6E294}"/>
          </ac:spMkLst>
        </pc:spChg>
        <pc:spChg chg="add mod">
          <ac:chgData name="Euan Cawston (TSL)" userId="ef6debe0-315f-422e-8701-8c959baad09d" providerId="ADAL" clId="{B36DD6B6-90CE-4048-B396-A4BE3CB128E7}" dt="2024-07-08T13:41:39.769" v="1388" actId="554"/>
          <ac:spMkLst>
            <pc:docMk/>
            <pc:sldMk cId="1144257139" sldId="259"/>
            <ac:spMk id="1071" creationId="{6B0C7B6C-21C1-F309-8712-FBAD937B22A6}"/>
          </ac:spMkLst>
        </pc:spChg>
        <pc:spChg chg="add mod">
          <ac:chgData name="Euan Cawston (TSL)" userId="ef6debe0-315f-422e-8701-8c959baad09d" providerId="ADAL" clId="{B36DD6B6-90CE-4048-B396-A4BE3CB128E7}" dt="2024-07-08T13:41:51.474" v="1392" actId="554"/>
          <ac:spMkLst>
            <pc:docMk/>
            <pc:sldMk cId="1144257139" sldId="259"/>
            <ac:spMk id="1072" creationId="{B20D0955-178C-5C74-F8CD-466CFE06EF29}"/>
          </ac:spMkLst>
        </pc:spChg>
        <pc:spChg chg="add mod">
          <ac:chgData name="Euan Cawston (TSL)" userId="ef6debe0-315f-422e-8701-8c959baad09d" providerId="ADAL" clId="{B36DD6B6-90CE-4048-B396-A4BE3CB128E7}" dt="2024-07-08T13:41:53.974" v="1393"/>
          <ac:spMkLst>
            <pc:docMk/>
            <pc:sldMk cId="1144257139" sldId="259"/>
            <ac:spMk id="1074" creationId="{5417A65B-B364-F41B-9A22-AAE6B499BEBF}"/>
          </ac:spMkLst>
        </pc:spChg>
        <pc:spChg chg="add mod">
          <ac:chgData name="Euan Cawston (TSL)" userId="ef6debe0-315f-422e-8701-8c959baad09d" providerId="ADAL" clId="{B36DD6B6-90CE-4048-B396-A4BE3CB128E7}" dt="2024-07-08T13:42:07.616" v="1396" actId="554"/>
          <ac:spMkLst>
            <pc:docMk/>
            <pc:sldMk cId="1144257139" sldId="259"/>
            <ac:spMk id="1075" creationId="{F3C4C216-5E81-05FF-216F-504634444EBC}"/>
          </ac:spMkLst>
        </pc:spChg>
        <pc:spChg chg="add mod">
          <ac:chgData name="Euan Cawston (TSL)" userId="ef6debe0-315f-422e-8701-8c959baad09d" providerId="ADAL" clId="{B36DD6B6-90CE-4048-B396-A4BE3CB128E7}" dt="2024-07-08T13:42:10.513" v="1397"/>
          <ac:spMkLst>
            <pc:docMk/>
            <pc:sldMk cId="1144257139" sldId="259"/>
            <ac:spMk id="1077" creationId="{D48AC4AF-CC26-F5F5-FFBB-F3DBEFEBFC92}"/>
          </ac:spMkLst>
        </pc:spChg>
        <pc:spChg chg="add mod">
          <ac:chgData name="Euan Cawston (TSL)" userId="ef6debe0-315f-422e-8701-8c959baad09d" providerId="ADAL" clId="{B36DD6B6-90CE-4048-B396-A4BE3CB128E7}" dt="2024-07-08T13:42:20.494" v="1400" actId="554"/>
          <ac:spMkLst>
            <pc:docMk/>
            <pc:sldMk cId="1144257139" sldId="259"/>
            <ac:spMk id="1078" creationId="{BFD07EF5-6641-9076-DF41-E19A9BD0DF68}"/>
          </ac:spMkLst>
        </pc:spChg>
        <pc:spChg chg="add mod">
          <ac:chgData name="Euan Cawston (TSL)" userId="ef6debe0-315f-422e-8701-8c959baad09d" providerId="ADAL" clId="{B36DD6B6-90CE-4048-B396-A4BE3CB128E7}" dt="2024-07-08T13:42:29.778" v="1403" actId="554"/>
          <ac:spMkLst>
            <pc:docMk/>
            <pc:sldMk cId="1144257139" sldId="259"/>
            <ac:spMk id="1079" creationId="{6184A052-7A8A-5034-D092-6B0644DF78F6}"/>
          </ac:spMkLst>
        </pc:spChg>
        <pc:grpChg chg="mod">
          <ac:chgData name="Euan Cawston (TSL)" userId="ef6debe0-315f-422e-8701-8c959baad09d" providerId="ADAL" clId="{B36DD6B6-90CE-4048-B396-A4BE3CB128E7}" dt="2024-07-08T13:55:12.789" v="1798" actId="1035"/>
          <ac:grpSpMkLst>
            <pc:docMk/>
            <pc:sldMk cId="1144257139" sldId="259"/>
            <ac:grpSpMk id="8" creationId="{551B9BA5-DA74-F448-C420-4753DC002DB0}"/>
          </ac:grpSpMkLst>
        </pc:grpChg>
        <pc:grpChg chg="mod">
          <ac:chgData name="Euan Cawston (TSL)" userId="ef6debe0-315f-422e-8701-8c959baad09d" providerId="ADAL" clId="{B36DD6B6-90CE-4048-B396-A4BE3CB128E7}" dt="2024-07-08T12:51:08.561" v="486" actId="13926"/>
          <ac:grpSpMkLst>
            <pc:docMk/>
            <pc:sldMk cId="1144257139" sldId="259"/>
            <ac:grpSpMk id="34" creationId="{C397FF73-5192-5610-AB58-5B4BBDE76A11}"/>
          </ac:grpSpMkLst>
        </pc:grpChg>
        <pc:grpChg chg="del mod">
          <ac:chgData name="Euan Cawston (TSL)" userId="ef6debe0-315f-422e-8701-8c959baad09d" providerId="ADAL" clId="{B36DD6B6-90CE-4048-B396-A4BE3CB128E7}" dt="2024-07-08T13:27:52.474" v="529" actId="165"/>
          <ac:grpSpMkLst>
            <pc:docMk/>
            <pc:sldMk cId="1144257139" sldId="259"/>
            <ac:grpSpMk id="1028" creationId="{2C94714B-B166-D7BC-4AC8-EB06FCDC04FD}"/>
          </ac:grpSpMkLst>
        </pc:grpChg>
        <pc:picChg chg="add del mod">
          <ac:chgData name="Euan Cawston (TSL)" userId="ef6debe0-315f-422e-8701-8c959baad09d" providerId="ADAL" clId="{B36DD6B6-90CE-4048-B396-A4BE3CB128E7}" dt="2024-07-09T12:59:36.681" v="1819" actId="478"/>
          <ac:picMkLst>
            <pc:docMk/>
            <pc:sldMk cId="1144257139" sldId="259"/>
            <ac:picMk id="2" creationId="{110A1191-E9B3-F456-B8AD-522950345C49}"/>
          </ac:picMkLst>
        </pc:picChg>
        <pc:picChg chg="mod modCrop">
          <ac:chgData name="Euan Cawston (TSL)" userId="ef6debe0-315f-422e-8701-8c959baad09d" providerId="ADAL" clId="{B36DD6B6-90CE-4048-B396-A4BE3CB128E7}" dt="2024-07-08T12:40:52.609" v="380" actId="732"/>
          <ac:picMkLst>
            <pc:docMk/>
            <pc:sldMk cId="1144257139" sldId="259"/>
            <ac:picMk id="6" creationId="{7F2EC413-49B9-9C2B-4795-0A78B58F1776}"/>
          </ac:picMkLst>
        </pc:picChg>
        <pc:picChg chg="add mod">
          <ac:chgData name="Euan Cawston (TSL)" userId="ef6debe0-315f-422e-8701-8c959baad09d" providerId="ADAL" clId="{B36DD6B6-90CE-4048-B396-A4BE3CB128E7}" dt="2024-07-08T13:55:52.108" v="1811" actId="1076"/>
          <ac:picMkLst>
            <pc:docMk/>
            <pc:sldMk cId="1144257139" sldId="259"/>
            <ac:picMk id="7" creationId="{6B844FAF-DACB-69AF-6489-2321F18E30BD}"/>
          </ac:picMkLst>
        </pc:picChg>
        <pc:picChg chg="del mod">
          <ac:chgData name="Euan Cawston (TSL)" userId="ef6debe0-315f-422e-8701-8c959baad09d" providerId="ADAL" clId="{B36DD6B6-90CE-4048-B396-A4BE3CB128E7}" dt="2024-07-08T12:19:39.953" v="51" actId="478"/>
          <ac:picMkLst>
            <pc:docMk/>
            <pc:sldMk cId="1144257139" sldId="259"/>
            <ac:picMk id="9" creationId="{29DBD40B-FD84-4985-9ACE-59750F045EBC}"/>
          </ac:picMkLst>
        </pc:picChg>
        <pc:picChg chg="del mod">
          <ac:chgData name="Euan Cawston (TSL)" userId="ef6debe0-315f-422e-8701-8c959baad09d" providerId="ADAL" clId="{B36DD6B6-90CE-4048-B396-A4BE3CB128E7}" dt="2024-07-08T12:20:05.656" v="69" actId="478"/>
          <ac:picMkLst>
            <pc:docMk/>
            <pc:sldMk cId="1144257139" sldId="259"/>
            <ac:picMk id="11" creationId="{D59147EB-4936-C548-6CF1-EDAD04E9138F}"/>
          </ac:picMkLst>
        </pc:picChg>
        <pc:picChg chg="add del mod">
          <ac:chgData name="Euan Cawston (TSL)" userId="ef6debe0-315f-422e-8701-8c959baad09d" providerId="ADAL" clId="{B36DD6B6-90CE-4048-B396-A4BE3CB128E7}" dt="2024-07-08T12:23:51.042" v="88" actId="478"/>
          <ac:picMkLst>
            <pc:docMk/>
            <pc:sldMk cId="1144257139" sldId="259"/>
            <ac:picMk id="20" creationId="{F6DFE880-8DA9-2023-A9DD-6E30BBCAA0D0}"/>
          </ac:picMkLst>
        </pc:picChg>
        <pc:picChg chg="add del mod">
          <ac:chgData name="Euan Cawston (TSL)" userId="ef6debe0-315f-422e-8701-8c959baad09d" providerId="ADAL" clId="{B36DD6B6-90CE-4048-B396-A4BE3CB128E7}" dt="2024-07-08T12:26:38.151" v="92" actId="478"/>
          <ac:picMkLst>
            <pc:docMk/>
            <pc:sldMk cId="1144257139" sldId="259"/>
            <ac:picMk id="22" creationId="{335A79CA-28F6-4F9F-4C7F-0341C18B87FC}"/>
          </ac:picMkLst>
        </pc:picChg>
        <pc:picChg chg="add del mod">
          <ac:chgData name="Euan Cawston (TSL)" userId="ef6debe0-315f-422e-8701-8c959baad09d" providerId="ADAL" clId="{B36DD6B6-90CE-4048-B396-A4BE3CB128E7}" dt="2024-07-09T12:59:25.645" v="1817" actId="478"/>
          <ac:picMkLst>
            <pc:docMk/>
            <pc:sldMk cId="1144257139" sldId="259"/>
            <ac:picMk id="24" creationId="{4CC582FB-AE0C-8641-7CFE-E32F157CF2EB}"/>
          </ac:picMkLst>
        </pc:picChg>
        <pc:picChg chg="add del mod">
          <ac:chgData name="Euan Cawston (TSL)" userId="ef6debe0-315f-422e-8701-8c959baad09d" providerId="ADAL" clId="{B36DD6B6-90CE-4048-B396-A4BE3CB128E7}" dt="2024-07-08T12:33:29.644" v="108" actId="478"/>
          <ac:picMkLst>
            <pc:docMk/>
            <pc:sldMk cId="1144257139" sldId="259"/>
            <ac:picMk id="26" creationId="{CB73F368-C6DE-24D1-000B-0574AA6D2841}"/>
          </ac:picMkLst>
        </pc:picChg>
        <pc:picChg chg="del mod">
          <ac:chgData name="Euan Cawston (TSL)" userId="ef6debe0-315f-422e-8701-8c959baad09d" providerId="ADAL" clId="{B36DD6B6-90CE-4048-B396-A4BE3CB128E7}" dt="2024-07-08T12:11:20.011" v="15" actId="478"/>
          <ac:picMkLst>
            <pc:docMk/>
            <pc:sldMk cId="1144257139" sldId="259"/>
            <ac:picMk id="28" creationId="{F12DA429-E9D0-0D39-8603-48AA3FF99517}"/>
          </ac:picMkLst>
        </pc:picChg>
        <pc:picChg chg="mod">
          <ac:chgData name="Euan Cawston (TSL)" userId="ef6debe0-315f-422e-8701-8c959baad09d" providerId="ADAL" clId="{B36DD6B6-90CE-4048-B396-A4BE3CB128E7}" dt="2024-07-09T13:01:42.502" v="1840" actId="12788"/>
          <ac:picMkLst>
            <pc:docMk/>
            <pc:sldMk cId="1144257139" sldId="259"/>
            <ac:picMk id="31" creationId="{882BF3B0-87D8-23D8-0874-B0515004908F}"/>
          </ac:picMkLst>
        </pc:picChg>
        <pc:picChg chg="del mod">
          <ac:chgData name="Euan Cawston (TSL)" userId="ef6debe0-315f-422e-8701-8c959baad09d" providerId="ADAL" clId="{B36DD6B6-90CE-4048-B396-A4BE3CB128E7}" dt="2024-07-08T13:27:44.943" v="526" actId="478"/>
          <ac:picMkLst>
            <pc:docMk/>
            <pc:sldMk cId="1144257139" sldId="259"/>
            <ac:picMk id="37" creationId="{DDFB1A3D-5310-B063-ADA1-AC91EA5D5800}"/>
          </ac:picMkLst>
        </pc:picChg>
        <pc:picChg chg="add del mod">
          <ac:chgData name="Euan Cawston (TSL)" userId="ef6debe0-315f-422e-8701-8c959baad09d" providerId="ADAL" clId="{B36DD6B6-90CE-4048-B396-A4BE3CB128E7}" dt="2024-07-09T12:59:53.186" v="1821" actId="478"/>
          <ac:picMkLst>
            <pc:docMk/>
            <pc:sldMk cId="1144257139" sldId="259"/>
            <ac:picMk id="38" creationId="{A26DD2B1-1F92-A7AF-0231-5E52BD6FB943}"/>
          </ac:picMkLst>
        </pc:picChg>
        <pc:picChg chg="add mod ord modCrop">
          <ac:chgData name="Euan Cawston (TSL)" userId="ef6debe0-315f-422e-8701-8c959baad09d" providerId="ADAL" clId="{B36DD6B6-90CE-4048-B396-A4BE3CB128E7}" dt="2024-07-08T13:55:12.789" v="1798" actId="1035"/>
          <ac:picMkLst>
            <pc:docMk/>
            <pc:sldMk cId="1144257139" sldId="259"/>
            <ac:picMk id="44" creationId="{A8A980BF-EC6E-B5E4-321B-1CE9AAA7ACF0}"/>
          </ac:picMkLst>
        </pc:picChg>
        <pc:picChg chg="del mod topLvl">
          <ac:chgData name="Euan Cawston (TSL)" userId="ef6debe0-315f-422e-8701-8c959baad09d" providerId="ADAL" clId="{B36DD6B6-90CE-4048-B396-A4BE3CB128E7}" dt="2024-07-08T13:27:58.584" v="534" actId="478"/>
          <ac:picMkLst>
            <pc:docMk/>
            <pc:sldMk cId="1144257139" sldId="259"/>
            <ac:picMk id="49" creationId="{224C3896-5CDA-8D80-608A-D0862EF2E594}"/>
          </ac:picMkLst>
        </pc:picChg>
        <pc:picChg chg="del mod topLvl">
          <ac:chgData name="Euan Cawston (TSL)" userId="ef6debe0-315f-422e-8701-8c959baad09d" providerId="ADAL" clId="{B36DD6B6-90CE-4048-B396-A4BE3CB128E7}" dt="2024-07-08T13:28:02.944" v="539" actId="478"/>
          <ac:picMkLst>
            <pc:docMk/>
            <pc:sldMk cId="1144257139" sldId="259"/>
            <ac:picMk id="50" creationId="{860BE1EA-69EB-9AF5-7E3E-B061B14DE284}"/>
          </ac:picMkLst>
        </pc:picChg>
        <pc:picChg chg="del mod">
          <ac:chgData name="Euan Cawston (TSL)" userId="ef6debe0-315f-422e-8701-8c959baad09d" providerId="ADAL" clId="{B36DD6B6-90CE-4048-B396-A4BE3CB128E7}" dt="2024-07-08T13:27:46.271" v="527" actId="478"/>
          <ac:picMkLst>
            <pc:docMk/>
            <pc:sldMk cId="1144257139" sldId="259"/>
            <ac:picMk id="51" creationId="{A508C727-8185-3D83-B160-18FB67E13E84}"/>
          </ac:picMkLst>
        </pc:picChg>
        <pc:picChg chg="mod">
          <ac:chgData name="Euan Cawston (TSL)" userId="ef6debe0-315f-422e-8701-8c959baad09d" providerId="ADAL" clId="{B36DD6B6-90CE-4048-B396-A4BE3CB128E7}" dt="2024-07-08T12:51:08.561" v="486" actId="13926"/>
          <ac:picMkLst>
            <pc:docMk/>
            <pc:sldMk cId="1144257139" sldId="259"/>
            <ac:picMk id="1026" creationId="{06C13016-D9DC-B0D5-CAFE-9D7058919A4C}"/>
          </ac:picMkLst>
        </pc:picChg>
        <pc:picChg chg="add mod modCrop">
          <ac:chgData name="Euan Cawston (TSL)" userId="ef6debe0-315f-422e-8701-8c959baad09d" providerId="ADAL" clId="{B36DD6B6-90CE-4048-B396-A4BE3CB128E7}" dt="2024-07-08T13:41:51.474" v="1392" actId="554"/>
          <ac:picMkLst>
            <pc:docMk/>
            <pc:sldMk cId="1144257139" sldId="259"/>
            <ac:picMk id="1046" creationId="{DE991D99-82EF-F03D-EEB2-92C0B518893C}"/>
          </ac:picMkLst>
        </pc:picChg>
        <pc:picChg chg="add mod modCrop">
          <ac:chgData name="Euan Cawston (TSL)" userId="ef6debe0-315f-422e-8701-8c959baad09d" providerId="ADAL" clId="{B36DD6B6-90CE-4048-B396-A4BE3CB128E7}" dt="2024-07-08T13:41:39.769" v="1388" actId="554"/>
          <ac:picMkLst>
            <pc:docMk/>
            <pc:sldMk cId="1144257139" sldId="259"/>
            <ac:picMk id="1064" creationId="{37AEBB4C-8561-A50C-CD19-F4403EF0FBF9}"/>
          </ac:picMkLst>
        </pc:picChg>
        <pc:picChg chg="add mod modCrop">
          <ac:chgData name="Euan Cawston (TSL)" userId="ef6debe0-315f-422e-8701-8c959baad09d" providerId="ADAL" clId="{B36DD6B6-90CE-4048-B396-A4BE3CB128E7}" dt="2024-07-08T13:42:07.616" v="1396" actId="554"/>
          <ac:picMkLst>
            <pc:docMk/>
            <pc:sldMk cId="1144257139" sldId="259"/>
            <ac:picMk id="1065" creationId="{1A7B86C7-3618-D5EF-6352-14FE84B8F22C}"/>
          </ac:picMkLst>
        </pc:picChg>
        <pc:picChg chg="add mod modCrop">
          <ac:chgData name="Euan Cawston (TSL)" userId="ef6debe0-315f-422e-8701-8c959baad09d" providerId="ADAL" clId="{B36DD6B6-90CE-4048-B396-A4BE3CB128E7}" dt="2024-07-08T13:42:29.778" v="1403" actId="554"/>
          <ac:picMkLst>
            <pc:docMk/>
            <pc:sldMk cId="1144257139" sldId="259"/>
            <ac:picMk id="1066" creationId="{7C65BE4E-29F5-2294-5742-F99499EF1DCD}"/>
          </ac:picMkLst>
        </pc:picChg>
        <pc:picChg chg="add mod modCrop">
          <ac:chgData name="Euan Cawston (TSL)" userId="ef6debe0-315f-422e-8701-8c959baad09d" providerId="ADAL" clId="{B36DD6B6-90CE-4048-B396-A4BE3CB128E7}" dt="2024-07-08T13:42:20.494" v="1400" actId="554"/>
          <ac:picMkLst>
            <pc:docMk/>
            <pc:sldMk cId="1144257139" sldId="259"/>
            <ac:picMk id="1067" creationId="{15A20BB5-A550-A4D6-AAE9-B17C179EA8D6}"/>
          </ac:picMkLst>
        </pc:picChg>
        <pc:picChg chg="add mod modCrop">
          <ac:chgData name="Euan Cawston (TSL)" userId="ef6debe0-315f-422e-8701-8c959baad09d" providerId="ADAL" clId="{B36DD6B6-90CE-4048-B396-A4BE3CB128E7}" dt="2024-07-08T13:41:10.719" v="1380" actId="1076"/>
          <ac:picMkLst>
            <pc:docMk/>
            <pc:sldMk cId="1144257139" sldId="259"/>
            <ac:picMk id="1069" creationId="{B5762137-2799-4BB8-92B9-D11AAC5F8F1C}"/>
          </ac:picMkLst>
        </pc:picChg>
        <pc:picChg chg="add mod">
          <ac:chgData name="Euan Cawston (TSL)" userId="ef6debe0-315f-422e-8701-8c959baad09d" providerId="ADAL" clId="{B36DD6B6-90CE-4048-B396-A4BE3CB128E7}" dt="2024-07-08T13:41:53.974" v="1393"/>
          <ac:picMkLst>
            <pc:docMk/>
            <pc:sldMk cId="1144257139" sldId="259"/>
            <ac:picMk id="1073" creationId="{FE9923B5-2393-94E7-A3BC-8ABB549702AD}"/>
          </ac:picMkLst>
        </pc:picChg>
        <pc:picChg chg="add mod">
          <ac:chgData name="Euan Cawston (TSL)" userId="ef6debe0-315f-422e-8701-8c959baad09d" providerId="ADAL" clId="{B36DD6B6-90CE-4048-B396-A4BE3CB128E7}" dt="2024-07-08T13:42:10.513" v="1397"/>
          <ac:picMkLst>
            <pc:docMk/>
            <pc:sldMk cId="1144257139" sldId="259"/>
            <ac:picMk id="1076" creationId="{E7F08BDC-92AD-2E79-1CFB-D627372B2CA6}"/>
          </ac:picMkLst>
        </pc:picChg>
        <pc:picChg chg="add mod modCrop">
          <ac:chgData name="Euan Cawston (TSL)" userId="ef6debe0-315f-422e-8701-8c959baad09d" providerId="ADAL" clId="{B36DD6B6-90CE-4048-B396-A4BE3CB128E7}" dt="2024-07-08T13:43:29.154" v="1415" actId="1076"/>
          <ac:picMkLst>
            <pc:docMk/>
            <pc:sldMk cId="1144257139" sldId="259"/>
            <ac:picMk id="1080" creationId="{84539A3A-1771-9384-F467-852309AD6B34}"/>
          </ac:picMkLst>
        </pc:picChg>
        <pc:picChg chg="add mod ord modCrop">
          <ac:chgData name="Euan Cawston (TSL)" userId="ef6debe0-315f-422e-8701-8c959baad09d" providerId="ADAL" clId="{B36DD6B6-90CE-4048-B396-A4BE3CB128E7}" dt="2024-07-08T13:44:07.641" v="1424" actId="171"/>
          <ac:picMkLst>
            <pc:docMk/>
            <pc:sldMk cId="1144257139" sldId="259"/>
            <ac:picMk id="1081" creationId="{C70BD66F-DE39-8C30-0029-A49782581133}"/>
          </ac:picMkLst>
        </pc:picChg>
        <pc:picChg chg="add mod modCrop">
          <ac:chgData name="Euan Cawston (TSL)" userId="ef6debe0-315f-422e-8701-8c959baad09d" providerId="ADAL" clId="{B36DD6B6-90CE-4048-B396-A4BE3CB128E7}" dt="2024-07-08T13:44:44.807" v="1431" actId="1076"/>
          <ac:picMkLst>
            <pc:docMk/>
            <pc:sldMk cId="1144257139" sldId="259"/>
            <ac:picMk id="1082" creationId="{2D7546C4-1DD1-34C9-00CB-557C16176F99}"/>
          </ac:picMkLst>
        </pc:picChg>
        <pc:picChg chg="add mod modCrop">
          <ac:chgData name="Euan Cawston (TSL)" userId="ef6debe0-315f-422e-8701-8c959baad09d" providerId="ADAL" clId="{B36DD6B6-90CE-4048-B396-A4BE3CB128E7}" dt="2024-07-08T13:45:05.101" v="1436" actId="1076"/>
          <ac:picMkLst>
            <pc:docMk/>
            <pc:sldMk cId="1144257139" sldId="259"/>
            <ac:picMk id="1083" creationId="{819CF598-92A6-6EE6-C380-74E2C4E04C38}"/>
          </ac:picMkLst>
        </pc:picChg>
        <pc:picChg chg="add mod modCrop">
          <ac:chgData name="Euan Cawston (TSL)" userId="ef6debe0-315f-422e-8701-8c959baad09d" providerId="ADAL" clId="{B36DD6B6-90CE-4048-B396-A4BE3CB128E7}" dt="2024-07-08T13:45:28.688" v="1442" actId="1076"/>
          <ac:picMkLst>
            <pc:docMk/>
            <pc:sldMk cId="1144257139" sldId="259"/>
            <ac:picMk id="1084" creationId="{0BF00C1A-1A96-045D-C4EE-36E19FC8F9F1}"/>
          </ac:picMkLst>
        </pc:picChg>
        <pc:picChg chg="mod">
          <ac:chgData name="Euan Cawston (TSL)" userId="ef6debe0-315f-422e-8701-8c959baad09d" providerId="ADAL" clId="{B36DD6B6-90CE-4048-B396-A4BE3CB128E7}" dt="2024-07-08T12:51:08.561" v="486" actId="13926"/>
          <ac:picMkLst>
            <pc:docMk/>
            <pc:sldMk cId="1144257139" sldId="259"/>
            <ac:picMk id="2054" creationId="{9B9D4035-DCA6-2B78-3961-94FD6FB87F2C}"/>
          </ac:picMkLst>
        </pc:picChg>
        <pc:picChg chg="mod">
          <ac:chgData name="Euan Cawston (TSL)" userId="ef6debe0-315f-422e-8701-8c959baad09d" providerId="ADAL" clId="{B36DD6B6-90CE-4048-B396-A4BE3CB128E7}" dt="2024-07-08T12:51:08.561" v="486" actId="13926"/>
          <ac:picMkLst>
            <pc:docMk/>
            <pc:sldMk cId="1144257139" sldId="259"/>
            <ac:picMk id="2056" creationId="{1B16EA2B-6388-E635-16D4-606E8EC92AB7}"/>
          </ac:picMkLst>
        </pc:picChg>
        <pc:cxnChg chg="del mod topLvl">
          <ac:chgData name="Euan Cawston (TSL)" userId="ef6debe0-315f-422e-8701-8c959baad09d" providerId="ADAL" clId="{B36DD6B6-90CE-4048-B396-A4BE3CB128E7}" dt="2024-07-08T13:28:01.209" v="537" actId="478"/>
          <ac:cxnSpMkLst>
            <pc:docMk/>
            <pc:sldMk cId="1144257139" sldId="259"/>
            <ac:cxnSpMk id="41" creationId="{E6F7FA07-176F-D943-F53D-2329A3247ACD}"/>
          </ac:cxnSpMkLst>
        </pc:cxnChg>
        <pc:cxnChg chg="del mod topLvl">
          <ac:chgData name="Euan Cawston (TSL)" userId="ef6debe0-315f-422e-8701-8c959baad09d" providerId="ADAL" clId="{B36DD6B6-90CE-4048-B396-A4BE3CB128E7}" dt="2024-07-08T13:28:08.038" v="541" actId="478"/>
          <ac:cxnSpMkLst>
            <pc:docMk/>
            <pc:sldMk cId="1144257139" sldId="259"/>
            <ac:cxnSpMk id="43" creationId="{B6AB2F63-32AE-9271-5AE7-C723FC3D35E5}"/>
          </ac:cxnSpMkLst>
        </pc:cxnChg>
        <pc:cxnChg chg="del mod topLvl">
          <ac:chgData name="Euan Cawston (TSL)" userId="ef6debe0-315f-422e-8701-8c959baad09d" providerId="ADAL" clId="{B36DD6B6-90CE-4048-B396-A4BE3CB128E7}" dt="2024-07-08T13:27:56.771" v="532" actId="478"/>
          <ac:cxnSpMkLst>
            <pc:docMk/>
            <pc:sldMk cId="1144257139" sldId="259"/>
            <ac:cxnSpMk id="52" creationId="{77698955-F2C3-B41D-C22C-D778111A008A}"/>
          </ac:cxnSpMkLst>
        </pc:cxnChg>
        <pc:cxnChg chg="del mod topLvl">
          <ac:chgData name="Euan Cawston (TSL)" userId="ef6debe0-315f-422e-8701-8c959baad09d" providerId="ADAL" clId="{B36DD6B6-90CE-4048-B396-A4BE3CB128E7}" dt="2024-07-08T13:27:57.771" v="533" actId="478"/>
          <ac:cxnSpMkLst>
            <pc:docMk/>
            <pc:sldMk cId="1144257139" sldId="259"/>
            <ac:cxnSpMk id="53" creationId="{47EA3356-75E6-0FE7-9F5C-CFB465F284D4}"/>
          </ac:cxnSpMkLst>
        </pc:cxnChg>
        <pc:cxnChg chg="del mod topLvl">
          <ac:chgData name="Euan Cawston (TSL)" userId="ef6debe0-315f-422e-8701-8c959baad09d" providerId="ADAL" clId="{B36DD6B6-90CE-4048-B396-A4BE3CB128E7}" dt="2024-07-08T13:28:00.428" v="536" actId="478"/>
          <ac:cxnSpMkLst>
            <pc:docMk/>
            <pc:sldMk cId="1144257139" sldId="259"/>
            <ac:cxnSpMk id="54" creationId="{69233344-F66E-63F8-DE16-50FCABADA1F3}"/>
          </ac:cxnSpMkLst>
        </pc:cxnChg>
        <pc:cxnChg chg="del mod topLvl">
          <ac:chgData name="Euan Cawston (TSL)" userId="ef6debe0-315f-422e-8701-8c959baad09d" providerId="ADAL" clId="{B36DD6B6-90CE-4048-B396-A4BE3CB128E7}" dt="2024-07-08T13:28:08.913" v="542" actId="478"/>
          <ac:cxnSpMkLst>
            <pc:docMk/>
            <pc:sldMk cId="1144257139" sldId="259"/>
            <ac:cxnSpMk id="55" creationId="{14C61800-498F-5A49-D3BC-421D0CFB0FE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2:52:38.514" v="505" actId="2056"/>
              <pc2:cmMkLst xmlns:pc2="http://schemas.microsoft.com/office/powerpoint/2019/9/main/command">
                <pc:docMk/>
                <pc:sldMk cId="1144257139" sldId="259"/>
                <pc2:cmMk id="{352FB219-C10E-4229-9582-86FE9D3F1FED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2:11:20.058" v="16" actId="2056"/>
              <pc2:cmMkLst xmlns:pc2="http://schemas.microsoft.com/office/powerpoint/2019/9/main/command">
                <pc:docMk/>
                <pc:sldMk cId="1144257139" sldId="259"/>
                <pc2:cmMk id="{C7BCB322-0F1E-492C-A0DD-D53BEEDB0C90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9T13:01:16.973" v="1836"/>
              <pc2:cmMkLst xmlns:pc2="http://schemas.microsoft.com/office/powerpoint/2019/9/main/command">
                <pc:docMk/>
                <pc:sldMk cId="1144257139" sldId="259"/>
                <pc2:cmMk id="{6E8DE831-DE29-184A-B4B0-19ABBBD21F1D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2:35:29.431" v="285"/>
              <pc2:cmMkLst xmlns:pc2="http://schemas.microsoft.com/office/powerpoint/2019/9/main/command">
                <pc:docMk/>
                <pc:sldMk cId="1144257139" sldId="259"/>
                <pc2:cmMk id="{56071C39-1EEA-674E-87A3-E37E408C2AB0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3:27:52.599" v="530" actId="2056"/>
              <pc2:cmMkLst xmlns:pc2="http://schemas.microsoft.com/office/powerpoint/2019/9/main/command">
                <pc:docMk/>
                <pc:sldMk cId="1144257139" sldId="259"/>
                <pc2:cmMk id="{E384C757-A3F6-443A-B539-E5DBBB03CB7C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3:34:41.484" v="857"/>
              <pc2:cmMkLst xmlns:pc2="http://schemas.microsoft.com/office/powerpoint/2019/9/main/command">
                <pc:docMk/>
                <pc:sldMk cId="1144257139" sldId="259"/>
                <pc2:cmMk id="{A64D4FDC-F197-284C-B4B8-0C9F3274195C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2:14:20.318" v="50"/>
              <pc2:cmMkLst xmlns:pc2="http://schemas.microsoft.com/office/powerpoint/2019/9/main/command">
                <pc:docMk/>
                <pc:sldMk cId="1144257139" sldId="259"/>
                <pc2:cmMk id="{A07CD9FB-06E8-A841-A8AB-4E2DC8C148B1}"/>
              </pc2:cmMkLst>
            </pc226:cmChg>
            <pc226:cmChg xmlns:pc226="http://schemas.microsoft.com/office/powerpoint/2022/06/main/command" chg="mod">
              <pc226:chgData name="Euan Cawston (TSL)" userId="ef6debe0-315f-422e-8701-8c959baad09d" providerId="ADAL" clId="{B36DD6B6-90CE-4048-B396-A4BE3CB128E7}" dt="2024-07-08T12:14:12.659" v="49"/>
              <pc2:cmMkLst xmlns:pc2="http://schemas.microsoft.com/office/powerpoint/2019/9/main/command">
                <pc:docMk/>
                <pc:sldMk cId="1144257139" sldId="259"/>
                <pc2:cmMk id="{C82788FD-83AE-AB47-BF23-01AC4DF5D3E2}"/>
              </pc2:cmMkLst>
            </pc226:cmChg>
          </p:ext>
        </pc:extLst>
      </pc:sldChg>
    </pc:docChg>
  </pc:docChgLst>
  <pc:docChgLst>
    <pc:chgData name="Euan Cawston (TSL)" userId="ef6debe0-315f-422e-8701-8c959baad09d" providerId="ADAL" clId="{35C865F3-4D9F-40D2-8BAD-BDB7B98A58A1}"/>
    <pc:docChg chg="undo custSel modSld">
      <pc:chgData name="Euan Cawston (TSL)" userId="ef6debe0-315f-422e-8701-8c959baad09d" providerId="ADAL" clId="{35C865F3-4D9F-40D2-8BAD-BDB7B98A58A1}" dt="2024-08-07T11:55:04.625" v="2744" actId="1076"/>
      <pc:docMkLst>
        <pc:docMk/>
      </pc:docMkLst>
      <pc:sldChg chg="addSp delSp modSp mod">
        <pc:chgData name="Euan Cawston (TSL)" userId="ef6debe0-315f-422e-8701-8c959baad09d" providerId="ADAL" clId="{35C865F3-4D9F-40D2-8BAD-BDB7B98A58A1}" dt="2024-08-07T11:55:04.625" v="2744" actId="1076"/>
        <pc:sldMkLst>
          <pc:docMk/>
          <pc:sldMk cId="1144257139" sldId="259"/>
        </pc:sldMkLst>
        <pc:spChg chg="add mod ord">
          <ac:chgData name="Euan Cawston (TSL)" userId="ef6debe0-315f-422e-8701-8c959baad09d" providerId="ADAL" clId="{35C865F3-4D9F-40D2-8BAD-BDB7B98A58A1}" dt="2024-08-05T15:26:36.871" v="242" actId="171"/>
          <ac:spMkLst>
            <pc:docMk/>
            <pc:sldMk cId="1144257139" sldId="259"/>
            <ac:spMk id="2" creationId="{CC14D5A6-2692-3931-21DC-11E529C537C2}"/>
          </ac:spMkLst>
        </pc:spChg>
        <pc:spChg chg="add mod ord">
          <ac:chgData name="Euan Cawston (TSL)" userId="ef6debe0-315f-422e-8701-8c959baad09d" providerId="ADAL" clId="{35C865F3-4D9F-40D2-8BAD-BDB7B98A58A1}" dt="2024-08-05T15:27:26.402" v="289" actId="171"/>
          <ac:spMkLst>
            <pc:docMk/>
            <pc:sldMk cId="1144257139" sldId="259"/>
            <ac:spMk id="9" creationId="{9699C4AB-263D-3545-F698-9DD4057C515D}"/>
          </ac:spMkLst>
        </pc:spChg>
        <pc:spChg chg="mod">
          <ac:chgData name="Euan Cawston (TSL)" userId="ef6debe0-315f-422e-8701-8c959baad09d" providerId="ADAL" clId="{35C865F3-4D9F-40D2-8BAD-BDB7B98A58A1}" dt="2024-08-07T11:53:25.443" v="2743" actId="20577"/>
          <ac:spMkLst>
            <pc:docMk/>
            <pc:sldMk cId="1144257139" sldId="259"/>
            <ac:spMk id="10" creationId="{AF96634E-D08F-D1B4-1F82-C85CA20C08B9}"/>
          </ac:spMkLst>
        </pc:spChg>
        <pc:spChg chg="add mod">
          <ac:chgData name="Euan Cawston (TSL)" userId="ef6debe0-315f-422e-8701-8c959baad09d" providerId="ADAL" clId="{35C865F3-4D9F-40D2-8BAD-BDB7B98A58A1}" dt="2024-08-05T15:29:30.516" v="320" actId="1076"/>
          <ac:spMkLst>
            <pc:docMk/>
            <pc:sldMk cId="1144257139" sldId="259"/>
            <ac:spMk id="16" creationId="{6DA1844E-4961-FB5C-39E9-831380E32D3A}"/>
          </ac:spMkLst>
        </pc:spChg>
        <pc:spChg chg="add mod">
          <ac:chgData name="Euan Cawston (TSL)" userId="ef6debe0-315f-422e-8701-8c959baad09d" providerId="ADAL" clId="{35C865F3-4D9F-40D2-8BAD-BDB7B98A58A1}" dt="2024-08-05T15:27:54.350" v="295"/>
          <ac:spMkLst>
            <pc:docMk/>
            <pc:sldMk cId="1144257139" sldId="259"/>
            <ac:spMk id="19" creationId="{0B1AD47E-31DF-EC7A-49D9-5C6545C242AC}"/>
          </ac:spMkLst>
        </pc:spChg>
        <pc:spChg chg="add mod">
          <ac:chgData name="Euan Cawston (TSL)" userId="ef6debe0-315f-422e-8701-8c959baad09d" providerId="ADAL" clId="{35C865F3-4D9F-40D2-8BAD-BDB7B98A58A1}" dt="2024-08-06T16:20:32.726" v="411"/>
          <ac:spMkLst>
            <pc:docMk/>
            <pc:sldMk cId="1144257139" sldId="259"/>
            <ac:spMk id="19" creationId="{7F069B7A-F19A-75F5-C57F-CE3E0F354898}"/>
          </ac:spMkLst>
        </pc:spChg>
        <pc:spChg chg="del mod">
          <ac:chgData name="Euan Cawston (TSL)" userId="ef6debe0-315f-422e-8701-8c959baad09d" providerId="ADAL" clId="{35C865F3-4D9F-40D2-8BAD-BDB7B98A58A1}" dt="2024-08-05T15:20:04.372" v="120" actId="478"/>
          <ac:spMkLst>
            <pc:docMk/>
            <pc:sldMk cId="1144257139" sldId="259"/>
            <ac:spMk id="20" creationId="{A6BB873D-6F7C-6FCC-716A-C233293F78E4}"/>
          </ac:spMkLst>
        </pc:spChg>
        <pc:spChg chg="add mod">
          <ac:chgData name="Euan Cawston (TSL)" userId="ef6debe0-315f-422e-8701-8c959baad09d" providerId="ADAL" clId="{35C865F3-4D9F-40D2-8BAD-BDB7B98A58A1}" dt="2024-08-05T15:29:38.813" v="322" actId="1076"/>
          <ac:spMkLst>
            <pc:docMk/>
            <pc:sldMk cId="1144257139" sldId="259"/>
            <ac:spMk id="21" creationId="{FE462B81-C475-F43B-6A9D-EFD8331597D9}"/>
          </ac:spMkLst>
        </pc:spChg>
        <pc:spChg chg="add mod">
          <ac:chgData name="Euan Cawston (TSL)" userId="ef6debe0-315f-422e-8701-8c959baad09d" providerId="ADAL" clId="{35C865F3-4D9F-40D2-8BAD-BDB7B98A58A1}" dt="2024-08-06T16:20:45.173" v="415"/>
          <ac:spMkLst>
            <pc:docMk/>
            <pc:sldMk cId="1144257139" sldId="259"/>
            <ac:spMk id="23" creationId="{1308C6C2-484E-8C85-3E7A-55D2EC19DE3D}"/>
          </ac:spMkLst>
        </pc:spChg>
        <pc:spChg chg="mod">
          <ac:chgData name="Euan Cawston (TSL)" userId="ef6debe0-315f-422e-8701-8c959baad09d" providerId="ADAL" clId="{35C865F3-4D9F-40D2-8BAD-BDB7B98A58A1}" dt="2024-08-05T15:18:40.588" v="64" actId="6549"/>
          <ac:spMkLst>
            <pc:docMk/>
            <pc:sldMk cId="1144257139" sldId="259"/>
            <ac:spMk id="29" creationId="{65651BB3-C49D-DA61-8DB7-92F8C51878A4}"/>
          </ac:spMkLst>
        </pc:spChg>
        <pc:spChg chg="del topLvl">
          <ac:chgData name="Euan Cawston (TSL)" userId="ef6debe0-315f-422e-8701-8c959baad09d" providerId="ADAL" clId="{35C865F3-4D9F-40D2-8BAD-BDB7B98A58A1}" dt="2024-08-07T09:19:17.090" v="2287" actId="478"/>
          <ac:spMkLst>
            <pc:docMk/>
            <pc:sldMk cId="1144257139" sldId="259"/>
            <ac:spMk id="36" creationId="{4A249E1F-5E76-9D3F-52B0-99DD1E08D3EA}"/>
          </ac:spMkLst>
        </pc:spChg>
        <pc:spChg chg="add mod ord">
          <ac:chgData name="Euan Cawston (TSL)" userId="ef6debe0-315f-422e-8701-8c959baad09d" providerId="ADAL" clId="{35C865F3-4D9F-40D2-8BAD-BDB7B98A58A1}" dt="2024-08-07T11:38:34.691" v="2329" actId="166"/>
          <ac:spMkLst>
            <pc:docMk/>
            <pc:sldMk cId="1144257139" sldId="259"/>
            <ac:spMk id="37" creationId="{344FDF83-8AA7-CAED-BAF7-B66ED21397D6}"/>
          </ac:spMkLst>
        </pc:spChg>
        <pc:spChg chg="add mod ord">
          <ac:chgData name="Euan Cawston (TSL)" userId="ef6debe0-315f-422e-8701-8c959baad09d" providerId="ADAL" clId="{35C865F3-4D9F-40D2-8BAD-BDB7B98A58A1}" dt="2024-08-07T11:42:05.467" v="2420" actId="1076"/>
          <ac:spMkLst>
            <pc:docMk/>
            <pc:sldMk cId="1144257139" sldId="259"/>
            <ac:spMk id="38" creationId="{E0D82CE0-5F37-36F6-EAD9-737867F81901}"/>
          </ac:spMkLst>
        </pc:spChg>
        <pc:spChg chg="add mod">
          <ac:chgData name="Euan Cawston (TSL)" userId="ef6debe0-315f-422e-8701-8c959baad09d" providerId="ADAL" clId="{35C865F3-4D9F-40D2-8BAD-BDB7B98A58A1}" dt="2024-08-06T16:23:14.993" v="433"/>
          <ac:spMkLst>
            <pc:docMk/>
            <pc:sldMk cId="1144257139" sldId="259"/>
            <ac:spMk id="40" creationId="{65696982-0CA8-AA50-D795-0A939B9343A2}"/>
          </ac:spMkLst>
        </pc:spChg>
        <pc:spChg chg="add mod">
          <ac:chgData name="Euan Cawston (TSL)" userId="ef6debe0-315f-422e-8701-8c959baad09d" providerId="ADAL" clId="{35C865F3-4D9F-40D2-8BAD-BDB7B98A58A1}" dt="2024-08-06T16:24:10.962" v="438"/>
          <ac:spMkLst>
            <pc:docMk/>
            <pc:sldMk cId="1144257139" sldId="259"/>
            <ac:spMk id="42" creationId="{27362F1E-1A6C-15EE-F2AA-C091E0608115}"/>
          </ac:spMkLst>
        </pc:spChg>
        <pc:spChg chg="add mod">
          <ac:chgData name="Euan Cawston (TSL)" userId="ef6debe0-315f-422e-8701-8c959baad09d" providerId="ADAL" clId="{35C865F3-4D9F-40D2-8BAD-BDB7B98A58A1}" dt="2024-08-07T08:24:15.188" v="443"/>
          <ac:spMkLst>
            <pc:docMk/>
            <pc:sldMk cId="1144257139" sldId="259"/>
            <ac:spMk id="49" creationId="{F6DF7F85-ABCA-C94E-2188-5BABF286E02B}"/>
          </ac:spMkLst>
        </pc:spChg>
        <pc:spChg chg="add del mod">
          <ac:chgData name="Euan Cawston (TSL)" userId="ef6debe0-315f-422e-8701-8c959baad09d" providerId="ADAL" clId="{35C865F3-4D9F-40D2-8BAD-BDB7B98A58A1}" dt="2024-08-07T11:38:28.573" v="2327" actId="478"/>
          <ac:spMkLst>
            <pc:docMk/>
            <pc:sldMk cId="1144257139" sldId="259"/>
            <ac:spMk id="51" creationId="{F01076C1-DF3E-4B3C-6FC4-8FC7DB075884}"/>
          </ac:spMkLst>
        </pc:spChg>
        <pc:spChg chg="add mod">
          <ac:chgData name="Euan Cawston (TSL)" userId="ef6debe0-315f-422e-8701-8c959baad09d" providerId="ADAL" clId="{35C865F3-4D9F-40D2-8BAD-BDB7B98A58A1}" dt="2024-08-07T09:22:07.521" v="2312" actId="1038"/>
          <ac:spMkLst>
            <pc:docMk/>
            <pc:sldMk cId="1144257139" sldId="259"/>
            <ac:spMk id="56" creationId="{28E92710-8EC6-546C-0DD4-FA0C380A9F47}"/>
          </ac:spMkLst>
        </pc:spChg>
        <pc:spChg chg="add mod">
          <ac:chgData name="Euan Cawston (TSL)" userId="ef6debe0-315f-422e-8701-8c959baad09d" providerId="ADAL" clId="{35C865F3-4D9F-40D2-8BAD-BDB7B98A58A1}" dt="2024-08-07T11:43:02.230" v="2429" actId="1076"/>
          <ac:spMkLst>
            <pc:docMk/>
            <pc:sldMk cId="1144257139" sldId="259"/>
            <ac:spMk id="58" creationId="{173B2CB6-FCB1-860E-9ECF-B70C3483A866}"/>
          </ac:spMkLst>
        </pc:spChg>
        <pc:spChg chg="add mod">
          <ac:chgData name="Euan Cawston (TSL)" userId="ef6debe0-315f-422e-8701-8c959baad09d" providerId="ADAL" clId="{35C865F3-4D9F-40D2-8BAD-BDB7B98A58A1}" dt="2024-08-07T11:46:11.239" v="2621" actId="20577"/>
          <ac:spMkLst>
            <pc:docMk/>
            <pc:sldMk cId="1144257139" sldId="259"/>
            <ac:spMk id="59" creationId="{08ECF311-CF64-7763-858D-5BFB352FD4A2}"/>
          </ac:spMkLst>
        </pc:spChg>
        <pc:spChg chg="mod">
          <ac:chgData name="Euan Cawston (TSL)" userId="ef6debe0-315f-422e-8701-8c959baad09d" providerId="ADAL" clId="{35C865F3-4D9F-40D2-8BAD-BDB7B98A58A1}" dt="2024-08-05T15:27:41.284" v="293" actId="1076"/>
          <ac:spMkLst>
            <pc:docMk/>
            <pc:sldMk cId="1144257139" sldId="259"/>
            <ac:spMk id="60" creationId="{E9F76A8E-25E7-5904-E4C2-DC639004F7CD}"/>
          </ac:spMkLst>
        </pc:spChg>
        <pc:spChg chg="mod">
          <ac:chgData name="Euan Cawston (TSL)" userId="ef6debe0-315f-422e-8701-8c959baad09d" providerId="ADAL" clId="{35C865F3-4D9F-40D2-8BAD-BDB7B98A58A1}" dt="2024-08-05T15:27:31.678" v="290" actId="1076"/>
          <ac:spMkLst>
            <pc:docMk/>
            <pc:sldMk cId="1144257139" sldId="259"/>
            <ac:spMk id="63" creationId="{DDCC5931-D82F-85FC-0A27-4EDF69EE69A2}"/>
          </ac:spMkLst>
        </pc:spChg>
        <pc:spChg chg="mod">
          <ac:chgData name="Euan Cawston (TSL)" userId="ef6debe0-315f-422e-8701-8c959baad09d" providerId="ADAL" clId="{35C865F3-4D9F-40D2-8BAD-BDB7B98A58A1}" dt="2024-08-07T09:17:40.353" v="2285" actId="1076"/>
          <ac:spMkLst>
            <pc:docMk/>
            <pc:sldMk cId="1144257139" sldId="259"/>
            <ac:spMk id="1027" creationId="{664DB375-CDC7-5D56-DFDB-5C003A2309D2}"/>
          </ac:spMkLst>
        </pc:spChg>
        <pc:spChg chg="add mod ord">
          <ac:chgData name="Euan Cawston (TSL)" userId="ef6debe0-315f-422e-8701-8c959baad09d" providerId="ADAL" clId="{35C865F3-4D9F-40D2-8BAD-BDB7B98A58A1}" dt="2024-08-07T11:55:04.625" v="2744" actId="1076"/>
          <ac:spMkLst>
            <pc:docMk/>
            <pc:sldMk cId="1144257139" sldId="259"/>
            <ac:spMk id="1051" creationId="{3E723F42-6C35-BD9E-E6DD-AFCA2A72861E}"/>
          </ac:spMkLst>
        </pc:spChg>
        <pc:spChg chg="add del mod">
          <ac:chgData name="Euan Cawston (TSL)" userId="ef6debe0-315f-422e-8701-8c959baad09d" providerId="ADAL" clId="{35C865F3-4D9F-40D2-8BAD-BDB7B98A58A1}" dt="2024-08-07T11:39:39.355" v="2370" actId="478"/>
          <ac:spMkLst>
            <pc:docMk/>
            <pc:sldMk cId="1144257139" sldId="259"/>
            <ac:spMk id="1052" creationId="{B1568FC3-BED2-D997-3533-3739FC73B6B9}"/>
          </ac:spMkLst>
        </pc:spChg>
        <pc:spChg chg="add del mod">
          <ac:chgData name="Euan Cawston (TSL)" userId="ef6debe0-315f-422e-8701-8c959baad09d" providerId="ADAL" clId="{35C865F3-4D9F-40D2-8BAD-BDB7B98A58A1}" dt="2024-08-07T08:56:47.358" v="1837" actId="478"/>
          <ac:spMkLst>
            <pc:docMk/>
            <pc:sldMk cId="1144257139" sldId="259"/>
            <ac:spMk id="1053" creationId="{A98A4AE4-CB14-D71A-1802-34705CFFDBC2}"/>
          </ac:spMkLst>
        </pc:spChg>
        <pc:spChg chg="add mod">
          <ac:chgData name="Euan Cawston (TSL)" userId="ef6debe0-315f-422e-8701-8c959baad09d" providerId="ADAL" clId="{35C865F3-4D9F-40D2-8BAD-BDB7B98A58A1}" dt="2024-08-07T11:37:07.339" v="2315"/>
          <ac:spMkLst>
            <pc:docMk/>
            <pc:sldMk cId="1144257139" sldId="259"/>
            <ac:spMk id="1060" creationId="{5ED7DDE4-071F-674E-E634-37FB3D5D2103}"/>
          </ac:spMkLst>
        </pc:spChg>
        <pc:spChg chg="add mod">
          <ac:chgData name="Euan Cawston (TSL)" userId="ef6debe0-315f-422e-8701-8c959baad09d" providerId="ADAL" clId="{35C865F3-4D9F-40D2-8BAD-BDB7B98A58A1}" dt="2024-08-07T11:38:16.981" v="2321"/>
          <ac:spMkLst>
            <pc:docMk/>
            <pc:sldMk cId="1144257139" sldId="259"/>
            <ac:spMk id="1062" creationId="{D1A4330C-CB89-1991-03C0-754FF7E06A38}"/>
          </ac:spMkLst>
        </pc:spChg>
        <pc:spChg chg="add mod">
          <ac:chgData name="Euan Cawston (TSL)" userId="ef6debe0-315f-422e-8701-8c959baad09d" providerId="ADAL" clId="{35C865F3-4D9F-40D2-8BAD-BDB7B98A58A1}" dt="2024-08-07T11:38:59.108" v="2335"/>
          <ac:spMkLst>
            <pc:docMk/>
            <pc:sldMk cId="1144257139" sldId="259"/>
            <ac:spMk id="1066" creationId="{9878896F-1A22-9469-66E8-3AAF497F94BB}"/>
          </ac:spMkLst>
        </pc:spChg>
        <pc:spChg chg="add mod">
          <ac:chgData name="Euan Cawston (TSL)" userId="ef6debe0-315f-422e-8701-8c959baad09d" providerId="ADAL" clId="{35C865F3-4D9F-40D2-8BAD-BDB7B98A58A1}" dt="2024-08-07T11:41:08.068" v="2389"/>
          <ac:spMkLst>
            <pc:docMk/>
            <pc:sldMk cId="1144257139" sldId="259"/>
            <ac:spMk id="1074" creationId="{0902877D-C955-1CB3-1B60-F1D7BAD40F33}"/>
          </ac:spMkLst>
        </pc:spChg>
        <pc:spChg chg="ord">
          <ac:chgData name="Euan Cawston (TSL)" userId="ef6debe0-315f-422e-8701-8c959baad09d" providerId="ADAL" clId="{35C865F3-4D9F-40D2-8BAD-BDB7B98A58A1}" dt="2024-08-05T15:38:06.377" v="402" actId="166"/>
          <ac:spMkLst>
            <pc:docMk/>
            <pc:sldMk cId="1144257139" sldId="259"/>
            <ac:spMk id="1075" creationId="{F3C4C216-5E81-05FF-216F-504634444EBC}"/>
          </ac:spMkLst>
        </pc:spChg>
        <pc:spChg chg="mod ord">
          <ac:chgData name="Euan Cawston (TSL)" userId="ef6debe0-315f-422e-8701-8c959baad09d" providerId="ADAL" clId="{35C865F3-4D9F-40D2-8BAD-BDB7B98A58A1}" dt="2024-08-05T15:35:23.450" v="382" actId="1036"/>
          <ac:spMkLst>
            <pc:docMk/>
            <pc:sldMk cId="1144257139" sldId="259"/>
            <ac:spMk id="1079" creationId="{6184A052-7A8A-5034-D092-6B0644DF78F6}"/>
          </ac:spMkLst>
        </pc:spChg>
        <pc:spChg chg="add mod">
          <ac:chgData name="Euan Cawston (TSL)" userId="ef6debe0-315f-422e-8701-8c959baad09d" providerId="ADAL" clId="{35C865F3-4D9F-40D2-8BAD-BDB7B98A58A1}" dt="2024-08-07T11:46:16.457" v="2622" actId="1076"/>
          <ac:spMkLst>
            <pc:docMk/>
            <pc:sldMk cId="1144257139" sldId="259"/>
            <ac:spMk id="2048" creationId="{1D7B8E60-92F7-C107-9552-F68523735FCD}"/>
          </ac:spMkLst>
        </pc:spChg>
        <pc:spChg chg="add mod">
          <ac:chgData name="Euan Cawston (TSL)" userId="ef6debe0-315f-422e-8701-8c959baad09d" providerId="ADAL" clId="{35C865F3-4D9F-40D2-8BAD-BDB7B98A58A1}" dt="2024-08-07T11:52:45.505" v="2733" actId="14100"/>
          <ac:spMkLst>
            <pc:docMk/>
            <pc:sldMk cId="1144257139" sldId="259"/>
            <ac:spMk id="2063" creationId="{570517FD-10F1-542D-4D63-0CFFC728059B}"/>
          </ac:spMkLst>
        </pc:spChg>
        <pc:spChg chg="add mod">
          <ac:chgData name="Euan Cawston (TSL)" userId="ef6debe0-315f-422e-8701-8c959baad09d" providerId="ADAL" clId="{35C865F3-4D9F-40D2-8BAD-BDB7B98A58A1}" dt="2024-08-07T11:52:51.652" v="2735" actId="1076"/>
          <ac:spMkLst>
            <pc:docMk/>
            <pc:sldMk cId="1144257139" sldId="259"/>
            <ac:spMk id="2064" creationId="{4D2914F1-EAB6-42E4-2BAA-9FF8E79969C8}"/>
          </ac:spMkLst>
        </pc:spChg>
        <pc:spChg chg="add mod">
          <ac:chgData name="Euan Cawston (TSL)" userId="ef6debe0-315f-422e-8701-8c959baad09d" providerId="ADAL" clId="{35C865F3-4D9F-40D2-8BAD-BDB7B98A58A1}" dt="2024-08-07T11:52:56.762" v="2737" actId="1076"/>
          <ac:spMkLst>
            <pc:docMk/>
            <pc:sldMk cId="1144257139" sldId="259"/>
            <ac:spMk id="2065" creationId="{61EF9FB1-D7E1-30FE-B72D-1C1ACF55AE14}"/>
          </ac:spMkLst>
        </pc:spChg>
        <pc:spChg chg="add mod">
          <ac:chgData name="Euan Cawston (TSL)" userId="ef6debe0-315f-422e-8701-8c959baad09d" providerId="ADAL" clId="{35C865F3-4D9F-40D2-8BAD-BDB7B98A58A1}" dt="2024-08-07T11:53:00.950" v="2739" actId="1076"/>
          <ac:spMkLst>
            <pc:docMk/>
            <pc:sldMk cId="1144257139" sldId="259"/>
            <ac:spMk id="2066" creationId="{ADCCE11B-0599-DBA2-A3BE-7C3A8FC1AD24}"/>
          </ac:spMkLst>
        </pc:spChg>
        <pc:grpChg chg="del">
          <ac:chgData name="Euan Cawston (TSL)" userId="ef6debe0-315f-422e-8701-8c959baad09d" providerId="ADAL" clId="{35C865F3-4D9F-40D2-8BAD-BDB7B98A58A1}" dt="2024-08-07T09:19:15.633" v="2286" actId="478"/>
          <ac:grpSpMkLst>
            <pc:docMk/>
            <pc:sldMk cId="1144257139" sldId="259"/>
            <ac:grpSpMk id="34" creationId="{C397FF73-5192-5610-AB58-5B4BBDE76A11}"/>
          </ac:grpSpMkLst>
        </pc:grpChg>
        <pc:picChg chg="del">
          <ac:chgData name="Euan Cawston (TSL)" userId="ef6debe0-315f-422e-8701-8c959baad09d" providerId="ADAL" clId="{35C865F3-4D9F-40D2-8BAD-BDB7B98A58A1}" dt="2024-08-06T16:20:25.440" v="407" actId="478"/>
          <ac:picMkLst>
            <pc:docMk/>
            <pc:sldMk cId="1144257139" sldId="259"/>
            <ac:picMk id="7" creationId="{6B844FAF-DACB-69AF-6489-2321F18E30BD}"/>
          </ac:picMkLst>
        </pc:picChg>
        <pc:picChg chg="add del mod">
          <ac:chgData name="Euan Cawston (TSL)" userId="ef6debe0-315f-422e-8701-8c959baad09d" providerId="ADAL" clId="{35C865F3-4D9F-40D2-8BAD-BDB7B98A58A1}" dt="2024-08-06T16:24:08.565" v="436" actId="478"/>
          <ac:picMkLst>
            <pc:docMk/>
            <pc:sldMk cId="1144257139" sldId="259"/>
            <ac:picMk id="20" creationId="{4B82F470-44FC-0245-B673-E250E8FECCD9}"/>
          </ac:picMkLst>
        </pc:picChg>
        <pc:picChg chg="mod">
          <ac:chgData name="Euan Cawston (TSL)" userId="ef6debe0-315f-422e-8701-8c959baad09d" providerId="ADAL" clId="{35C865F3-4D9F-40D2-8BAD-BDB7B98A58A1}" dt="2024-08-05T15:27:37.409" v="292" actId="1076"/>
          <ac:picMkLst>
            <pc:docMk/>
            <pc:sldMk cId="1144257139" sldId="259"/>
            <ac:picMk id="22" creationId="{6E948EEC-A516-7011-817C-3C9EFE3731B1}"/>
          </ac:picMkLst>
        </pc:picChg>
        <pc:picChg chg="add mod ord modCrop">
          <ac:chgData name="Euan Cawston (TSL)" userId="ef6debe0-315f-422e-8701-8c959baad09d" providerId="ADAL" clId="{35C865F3-4D9F-40D2-8BAD-BDB7B98A58A1}" dt="2024-08-05T15:35:27.638" v="383" actId="1076"/>
          <ac:picMkLst>
            <pc:docMk/>
            <pc:sldMk cId="1144257139" sldId="259"/>
            <ac:picMk id="24" creationId="{6767C4DE-BDEF-D165-B2AA-DB84AF8F01ED}"/>
          </ac:picMkLst>
        </pc:picChg>
        <pc:picChg chg="mod">
          <ac:chgData name="Euan Cawston (TSL)" userId="ef6debe0-315f-422e-8701-8c959baad09d" providerId="ADAL" clId="{35C865F3-4D9F-40D2-8BAD-BDB7B98A58A1}" dt="2024-08-05T15:27:34.413" v="291" actId="1076"/>
          <ac:picMkLst>
            <pc:docMk/>
            <pc:sldMk cId="1144257139" sldId="259"/>
            <ac:picMk id="25" creationId="{2CE32F1F-5E4B-62D1-87F3-92AA8AB2A505}"/>
          </ac:picMkLst>
        </pc:picChg>
        <pc:picChg chg="add del mod">
          <ac:chgData name="Euan Cawston (TSL)" userId="ef6debe0-315f-422e-8701-8c959baad09d" providerId="ADAL" clId="{35C865F3-4D9F-40D2-8BAD-BDB7B98A58A1}" dt="2024-08-06T16:23:12.871" v="431" actId="478"/>
          <ac:picMkLst>
            <pc:docMk/>
            <pc:sldMk cId="1144257139" sldId="259"/>
            <ac:picMk id="28" creationId="{3B14F9C6-669B-2D5A-DA2E-B7C83FB8C690}"/>
          </ac:picMkLst>
        </pc:picChg>
        <pc:picChg chg="add mod modCrop">
          <ac:chgData name="Euan Cawston (TSL)" userId="ef6debe0-315f-422e-8701-8c959baad09d" providerId="ADAL" clId="{35C865F3-4D9F-40D2-8BAD-BDB7B98A58A1}" dt="2024-08-05T15:38:20.506" v="406" actId="732"/>
          <ac:picMkLst>
            <pc:docMk/>
            <pc:sldMk cId="1144257139" sldId="259"/>
            <ac:picMk id="33" creationId="{8EE7E0EE-E78E-4822-98B5-F9665AB2C305}"/>
          </ac:picMkLst>
        </pc:picChg>
        <pc:picChg chg="del topLvl">
          <ac:chgData name="Euan Cawston (TSL)" userId="ef6debe0-315f-422e-8701-8c959baad09d" providerId="ADAL" clId="{35C865F3-4D9F-40D2-8BAD-BDB7B98A58A1}" dt="2024-08-07T09:19:15.633" v="2286" actId="478"/>
          <ac:picMkLst>
            <pc:docMk/>
            <pc:sldMk cId="1144257139" sldId="259"/>
            <ac:picMk id="35" creationId="{040321CE-5642-B467-345E-B10EA6CEF8F0}"/>
          </ac:picMkLst>
        </pc:picChg>
        <pc:picChg chg="add del mod modCrop">
          <ac:chgData name="Euan Cawston (TSL)" userId="ef6debe0-315f-422e-8701-8c959baad09d" providerId="ADAL" clId="{35C865F3-4D9F-40D2-8BAD-BDB7B98A58A1}" dt="2024-08-07T11:38:51.201" v="2331" actId="478"/>
          <ac:picMkLst>
            <pc:docMk/>
            <pc:sldMk cId="1144257139" sldId="259"/>
            <ac:picMk id="41" creationId="{E9D6560D-79ED-901C-051E-1426A3480451}"/>
          </ac:picMkLst>
        </pc:picChg>
        <pc:picChg chg="add del mod">
          <ac:chgData name="Euan Cawston (TSL)" userId="ef6debe0-315f-422e-8701-8c959baad09d" providerId="ADAL" clId="{35C865F3-4D9F-40D2-8BAD-BDB7B98A58A1}" dt="2024-08-07T08:24:12.670" v="441" actId="478"/>
          <ac:picMkLst>
            <pc:docMk/>
            <pc:sldMk cId="1144257139" sldId="259"/>
            <ac:picMk id="43" creationId="{95231A50-2D43-440D-9FB1-4CA789ECF15D}"/>
          </ac:picMkLst>
        </pc:picChg>
        <pc:picChg chg="add del mod modCrop">
          <ac:chgData name="Euan Cawston (TSL)" userId="ef6debe0-315f-422e-8701-8c959baad09d" providerId="ADAL" clId="{35C865F3-4D9F-40D2-8BAD-BDB7B98A58A1}" dt="2024-08-07T11:38:27.761" v="2326" actId="478"/>
          <ac:picMkLst>
            <pc:docMk/>
            <pc:sldMk cId="1144257139" sldId="259"/>
            <ac:picMk id="50" creationId="{ED5E48AB-B7E0-E5C1-E224-3E4442D7F21E}"/>
          </ac:picMkLst>
        </pc:picChg>
        <pc:picChg chg="add del mod modCrop">
          <ac:chgData name="Euan Cawston (TSL)" userId="ef6debe0-315f-422e-8701-8c959baad09d" providerId="ADAL" clId="{35C865F3-4D9F-40D2-8BAD-BDB7B98A58A1}" dt="2024-08-07T11:39:47.785" v="2372" actId="478"/>
          <ac:picMkLst>
            <pc:docMk/>
            <pc:sldMk cId="1144257139" sldId="259"/>
            <ac:picMk id="52" creationId="{111C5834-9FAB-5BF8-61A5-632ED4A74576}"/>
          </ac:picMkLst>
        </pc:picChg>
        <pc:picChg chg="add del mod modCrop">
          <ac:chgData name="Euan Cawston (TSL)" userId="ef6debe0-315f-422e-8701-8c959baad09d" providerId="ADAL" clId="{35C865F3-4D9F-40D2-8BAD-BDB7B98A58A1}" dt="2024-08-07T11:39:48.754" v="2373" actId="478"/>
          <ac:picMkLst>
            <pc:docMk/>
            <pc:sldMk cId="1144257139" sldId="259"/>
            <ac:picMk id="53" creationId="{CA74636F-4694-CA49-06FC-B1159AAA8DC4}"/>
          </ac:picMkLst>
        </pc:picChg>
        <pc:picChg chg="add del mod">
          <ac:chgData name="Euan Cawston (TSL)" userId="ef6debe0-315f-422e-8701-8c959baad09d" providerId="ADAL" clId="{35C865F3-4D9F-40D2-8BAD-BDB7B98A58A1}" dt="2024-08-07T11:39:49.066" v="2374" actId="478"/>
          <ac:picMkLst>
            <pc:docMk/>
            <pc:sldMk cId="1144257139" sldId="259"/>
            <ac:picMk id="54" creationId="{263CFE84-5FFE-B4E7-C90F-51829BCEE257}"/>
          </ac:picMkLst>
        </pc:picChg>
        <pc:picChg chg="add del mod">
          <ac:chgData name="Euan Cawston (TSL)" userId="ef6debe0-315f-422e-8701-8c959baad09d" providerId="ADAL" clId="{35C865F3-4D9F-40D2-8BAD-BDB7B98A58A1}" dt="2024-08-07T11:39:49.707" v="2375" actId="478"/>
          <ac:picMkLst>
            <pc:docMk/>
            <pc:sldMk cId="1144257139" sldId="259"/>
            <ac:picMk id="55" creationId="{3ED68E79-92A0-BD61-D478-2B578F0A6729}"/>
          </ac:picMkLst>
        </pc:picChg>
        <pc:picChg chg="add del mod ord modCrop">
          <ac:chgData name="Euan Cawston (TSL)" userId="ef6debe0-315f-422e-8701-8c959baad09d" providerId="ADAL" clId="{35C865F3-4D9F-40D2-8BAD-BDB7B98A58A1}" dt="2024-08-07T11:42:42.802" v="2424" actId="171"/>
          <ac:picMkLst>
            <pc:docMk/>
            <pc:sldMk cId="1144257139" sldId="259"/>
            <ac:picMk id="57" creationId="{309BC42F-A868-E4C9-9234-917151EDD0DE}"/>
          </ac:picMkLst>
        </pc:picChg>
        <pc:picChg chg="add del mod modCrop">
          <ac:chgData name="Euan Cawston (TSL)" userId="ef6debe0-315f-422e-8701-8c959baad09d" providerId="ADAL" clId="{35C865F3-4D9F-40D2-8BAD-BDB7B98A58A1}" dt="2024-08-07T09:16:41.170" v="2205" actId="478"/>
          <ac:picMkLst>
            <pc:docMk/>
            <pc:sldMk cId="1144257139" sldId="259"/>
            <ac:picMk id="1054" creationId="{197F1E12-591A-B2E3-2769-571341C2545E}"/>
          </ac:picMkLst>
        </pc:picChg>
        <pc:picChg chg="add del mod">
          <ac:chgData name="Euan Cawston (TSL)" userId="ef6debe0-315f-422e-8701-8c959baad09d" providerId="ADAL" clId="{35C865F3-4D9F-40D2-8BAD-BDB7B98A58A1}" dt="2024-08-07T09:16:39.466" v="2204" actId="478"/>
          <ac:picMkLst>
            <pc:docMk/>
            <pc:sldMk cId="1144257139" sldId="259"/>
            <ac:picMk id="1055" creationId="{D26AC495-CFDF-074B-7060-D143154FA28C}"/>
          </ac:picMkLst>
        </pc:picChg>
        <pc:picChg chg="add del mod">
          <ac:chgData name="Euan Cawston (TSL)" userId="ef6debe0-315f-422e-8701-8c959baad09d" providerId="ADAL" clId="{35C865F3-4D9F-40D2-8BAD-BDB7B98A58A1}" dt="2024-08-07T09:19:25.560" v="2293" actId="478"/>
          <ac:picMkLst>
            <pc:docMk/>
            <pc:sldMk cId="1144257139" sldId="259"/>
            <ac:picMk id="1057" creationId="{B45CBDCB-0583-297A-3755-2335D21EB9BD}"/>
          </ac:picMkLst>
        </pc:picChg>
        <pc:picChg chg="add mod modCrop">
          <ac:chgData name="Euan Cawston (TSL)" userId="ef6debe0-315f-422e-8701-8c959baad09d" providerId="ADAL" clId="{35C865F3-4D9F-40D2-8BAD-BDB7B98A58A1}" dt="2024-08-07T09:21:46.006" v="2307" actId="732"/>
          <ac:picMkLst>
            <pc:docMk/>
            <pc:sldMk cId="1144257139" sldId="259"/>
            <ac:picMk id="1059" creationId="{9AFE40C2-F3E6-85B3-5357-EE142CD28F26}"/>
          </ac:picMkLst>
        </pc:picChg>
        <pc:picChg chg="add del mod">
          <ac:chgData name="Euan Cawston (TSL)" userId="ef6debe0-315f-422e-8701-8c959baad09d" providerId="ADAL" clId="{35C865F3-4D9F-40D2-8BAD-BDB7B98A58A1}" dt="2024-08-07T11:38:14.972" v="2319" actId="478"/>
          <ac:picMkLst>
            <pc:docMk/>
            <pc:sldMk cId="1144257139" sldId="259"/>
            <ac:picMk id="1061" creationId="{D1801EE7-381C-4678-DBEC-96E4F4352D0E}"/>
          </ac:picMkLst>
        </pc:picChg>
        <pc:picChg chg="add mod">
          <ac:chgData name="Euan Cawston (TSL)" userId="ef6debe0-315f-422e-8701-8c959baad09d" providerId="ADAL" clId="{35C865F3-4D9F-40D2-8BAD-BDB7B98A58A1}" dt="2024-08-07T11:39:52.848" v="2377" actId="1076"/>
          <ac:picMkLst>
            <pc:docMk/>
            <pc:sldMk cId="1144257139" sldId="259"/>
            <ac:picMk id="1063" creationId="{AB3CCB32-66A1-58FD-F73E-9FA498D93DA5}"/>
          </ac:picMkLst>
        </pc:picChg>
        <pc:picChg chg="del">
          <ac:chgData name="Euan Cawston (TSL)" userId="ef6debe0-315f-422e-8701-8c959baad09d" providerId="ADAL" clId="{35C865F3-4D9F-40D2-8BAD-BDB7B98A58A1}" dt="2024-08-05T15:33:36.082" v="352" actId="478"/>
          <ac:picMkLst>
            <pc:docMk/>
            <pc:sldMk cId="1144257139" sldId="259"/>
            <ac:picMk id="1066" creationId="{7C65BE4E-29F5-2294-5742-F99499EF1DCD}"/>
          </ac:picMkLst>
        </pc:picChg>
        <pc:picChg chg="add del mod ord">
          <ac:chgData name="Euan Cawston (TSL)" userId="ef6debe0-315f-422e-8701-8c959baad09d" providerId="ADAL" clId="{35C865F3-4D9F-40D2-8BAD-BDB7B98A58A1}" dt="2024-08-07T11:41:05.278" v="2387" actId="478"/>
          <ac:picMkLst>
            <pc:docMk/>
            <pc:sldMk cId="1144257139" sldId="259"/>
            <ac:picMk id="1070" creationId="{519E0541-008C-BB5F-3BA7-BB0DF79C478B}"/>
          </ac:picMkLst>
        </pc:picChg>
        <pc:picChg chg="add del mod modCrop">
          <ac:chgData name="Euan Cawston (TSL)" userId="ef6debe0-315f-422e-8701-8c959baad09d" providerId="ADAL" clId="{35C865F3-4D9F-40D2-8BAD-BDB7B98A58A1}" dt="2024-08-07T11:50:23.526" v="2710" actId="1076"/>
          <ac:picMkLst>
            <pc:docMk/>
            <pc:sldMk cId="1144257139" sldId="259"/>
            <ac:picMk id="1073" creationId="{02EB66F9-EB82-5A89-D70F-9007411312F2}"/>
          </ac:picMkLst>
        </pc:picChg>
        <pc:picChg chg="add mod ord">
          <ac:chgData name="Euan Cawston (TSL)" userId="ef6debe0-315f-422e-8701-8c959baad09d" providerId="ADAL" clId="{35C865F3-4D9F-40D2-8BAD-BDB7B98A58A1}" dt="2024-08-07T11:45:27.794" v="2579" actId="170"/>
          <ac:picMkLst>
            <pc:docMk/>
            <pc:sldMk cId="1144257139" sldId="259"/>
            <ac:picMk id="1076" creationId="{93F82BAD-B148-2BFA-4343-98A3341E51E7}"/>
          </ac:picMkLst>
        </pc:picChg>
        <pc:picChg chg="ord">
          <ac:chgData name="Euan Cawston (TSL)" userId="ef6debe0-315f-422e-8701-8c959baad09d" providerId="ADAL" clId="{35C865F3-4D9F-40D2-8BAD-BDB7B98A58A1}" dt="2024-08-05T15:38:03.445" v="401" actId="166"/>
          <ac:picMkLst>
            <pc:docMk/>
            <pc:sldMk cId="1144257139" sldId="259"/>
            <ac:picMk id="1080" creationId="{84539A3A-1771-9384-F467-852309AD6B34}"/>
          </ac:picMkLst>
        </pc:picChg>
        <pc:picChg chg="ord">
          <ac:chgData name="Euan Cawston (TSL)" userId="ef6debe0-315f-422e-8701-8c959baad09d" providerId="ADAL" clId="{35C865F3-4D9F-40D2-8BAD-BDB7B98A58A1}" dt="2024-08-05T15:35:19.672" v="378" actId="166"/>
          <ac:picMkLst>
            <pc:docMk/>
            <pc:sldMk cId="1144257139" sldId="259"/>
            <ac:picMk id="1084" creationId="{0BF00C1A-1A96-045D-C4EE-36E19FC8F9F1}"/>
          </ac:picMkLst>
        </pc:picChg>
        <pc:picChg chg="add del mod modCrop">
          <ac:chgData name="Euan Cawston (TSL)" userId="ef6debe0-315f-422e-8701-8c959baad09d" providerId="ADAL" clId="{35C865F3-4D9F-40D2-8BAD-BDB7B98A58A1}" dt="2024-08-07T11:50:13.153" v="2708" actId="478"/>
          <ac:picMkLst>
            <pc:docMk/>
            <pc:sldMk cId="1144257139" sldId="259"/>
            <ac:picMk id="2052" creationId="{85839D69-2065-4DE6-074B-ED8753BD0573}"/>
          </ac:picMkLst>
        </pc:picChg>
        <pc:picChg chg="add mod">
          <ac:chgData name="Euan Cawston (TSL)" userId="ef6debe0-315f-422e-8701-8c959baad09d" providerId="ADAL" clId="{35C865F3-4D9F-40D2-8BAD-BDB7B98A58A1}" dt="2024-08-07T11:50:36.291" v="2712" actId="1076"/>
          <ac:picMkLst>
            <pc:docMk/>
            <pc:sldMk cId="1144257139" sldId="259"/>
            <ac:picMk id="2053" creationId="{F72CD2C9-83F6-8DAB-A85A-CB30FA14946E}"/>
          </ac:picMkLst>
        </pc:picChg>
        <pc:picChg chg="add mod">
          <ac:chgData name="Euan Cawston (TSL)" userId="ef6debe0-315f-422e-8701-8c959baad09d" providerId="ADAL" clId="{35C865F3-4D9F-40D2-8BAD-BDB7B98A58A1}" dt="2024-08-07T11:50:53.722" v="2717" actId="1076"/>
          <ac:picMkLst>
            <pc:docMk/>
            <pc:sldMk cId="1144257139" sldId="259"/>
            <ac:picMk id="2055" creationId="{A01C905B-7B26-944A-683E-77958551F6C7}"/>
          </ac:picMkLst>
        </pc:picChg>
        <pc:picChg chg="add mod">
          <ac:chgData name="Euan Cawston (TSL)" userId="ef6debe0-315f-422e-8701-8c959baad09d" providerId="ADAL" clId="{35C865F3-4D9F-40D2-8BAD-BDB7B98A58A1}" dt="2024-08-07T11:51:16.829" v="2722" actId="1076"/>
          <ac:picMkLst>
            <pc:docMk/>
            <pc:sldMk cId="1144257139" sldId="259"/>
            <ac:picMk id="2057" creationId="{92391954-2E8A-7436-27EA-5D7687E19222}"/>
          </ac:picMkLst>
        </pc:picChg>
        <pc:picChg chg="add mod">
          <ac:chgData name="Euan Cawston (TSL)" userId="ef6debe0-315f-422e-8701-8c959baad09d" providerId="ADAL" clId="{35C865F3-4D9F-40D2-8BAD-BDB7B98A58A1}" dt="2024-08-07T11:51:00.707" v="2719" actId="1076"/>
          <ac:picMkLst>
            <pc:docMk/>
            <pc:sldMk cId="1144257139" sldId="259"/>
            <ac:picMk id="2058" creationId="{FAA41759-BE12-99E9-8CDF-17DA3773850B}"/>
          </ac:picMkLst>
        </pc:picChg>
        <pc:picChg chg="add mod">
          <ac:chgData name="Euan Cawston (TSL)" userId="ef6debe0-315f-422e-8701-8c959baad09d" providerId="ADAL" clId="{35C865F3-4D9F-40D2-8BAD-BDB7B98A58A1}" dt="2024-08-07T11:51:10.538" v="2721" actId="1076"/>
          <ac:picMkLst>
            <pc:docMk/>
            <pc:sldMk cId="1144257139" sldId="259"/>
            <ac:picMk id="2059" creationId="{AB9A4713-42E7-41E3-8FF0-F961559AFCB2}"/>
          </ac:picMkLst>
        </pc:picChg>
        <pc:picChg chg="add mod">
          <ac:chgData name="Euan Cawston (TSL)" userId="ef6debe0-315f-422e-8701-8c959baad09d" providerId="ADAL" clId="{35C865F3-4D9F-40D2-8BAD-BDB7B98A58A1}" dt="2024-08-07T11:51:22.204" v="2724" actId="1076"/>
          <ac:picMkLst>
            <pc:docMk/>
            <pc:sldMk cId="1144257139" sldId="259"/>
            <ac:picMk id="2060" creationId="{110C2232-6961-9F12-8BB8-38341C12BC5E}"/>
          </ac:picMkLst>
        </pc:picChg>
        <pc:picChg chg="add mod">
          <ac:chgData name="Euan Cawston (TSL)" userId="ef6debe0-315f-422e-8701-8c959baad09d" providerId="ADAL" clId="{35C865F3-4D9F-40D2-8BAD-BDB7B98A58A1}" dt="2024-08-07T11:51:28.157" v="2726" actId="1076"/>
          <ac:picMkLst>
            <pc:docMk/>
            <pc:sldMk cId="1144257139" sldId="259"/>
            <ac:picMk id="2061" creationId="{E7E589CD-03E8-0397-7591-0492E82E99D8}"/>
          </ac:picMkLst>
        </pc:picChg>
        <pc:picChg chg="add mod">
          <ac:chgData name="Euan Cawston (TSL)" userId="ef6debe0-315f-422e-8701-8c959baad09d" providerId="ADAL" clId="{35C865F3-4D9F-40D2-8BAD-BDB7B98A58A1}" dt="2024-08-07T11:51:33.501" v="2728" actId="1076"/>
          <ac:picMkLst>
            <pc:docMk/>
            <pc:sldMk cId="1144257139" sldId="259"/>
            <ac:picMk id="2062" creationId="{B29D9E7C-BCA5-83CC-F8C6-CF8E18D11AD1}"/>
          </ac:picMkLst>
        </pc:picChg>
        <pc:cxnChg chg="add mod">
          <ac:chgData name="Euan Cawston (TSL)" userId="ef6debe0-315f-422e-8701-8c959baad09d" providerId="ADAL" clId="{35C865F3-4D9F-40D2-8BAD-BDB7B98A58A1}" dt="2024-08-07T11:46:31.722" v="2667" actId="1035"/>
          <ac:cxnSpMkLst>
            <pc:docMk/>
            <pc:sldMk cId="1144257139" sldId="259"/>
            <ac:cxnSpMk id="1029" creationId="{896CE8B3-34FD-4B01-4694-DAA1C390E112}"/>
          </ac:cxnSpMkLst>
        </pc:cxnChg>
        <pc:cxnChg chg="add mod">
          <ac:chgData name="Euan Cawston (TSL)" userId="ef6debe0-315f-422e-8701-8c959baad09d" providerId="ADAL" clId="{35C865F3-4D9F-40D2-8BAD-BDB7B98A58A1}" dt="2024-08-07T11:46:43.222" v="2674" actId="14100"/>
          <ac:cxnSpMkLst>
            <pc:docMk/>
            <pc:sldMk cId="1144257139" sldId="259"/>
            <ac:cxnSpMk id="1030" creationId="{29D4A351-37FD-E5FF-2EF9-BA1B2FD9AF54}"/>
          </ac:cxnSpMkLst>
        </pc:cxnChg>
        <pc:cxnChg chg="add mod">
          <ac:chgData name="Euan Cawston (TSL)" userId="ef6debe0-315f-422e-8701-8c959baad09d" providerId="ADAL" clId="{35C865F3-4D9F-40D2-8BAD-BDB7B98A58A1}" dt="2024-08-07T11:44:18.893" v="2485" actId="1035"/>
          <ac:cxnSpMkLst>
            <pc:docMk/>
            <pc:sldMk cId="1144257139" sldId="259"/>
            <ac:cxnSpMk id="1032" creationId="{96E82602-CF31-D8CD-19D7-2E9F09526F6C}"/>
          </ac:cxnSpMkLst>
        </pc:cxnChg>
        <pc:cxnChg chg="add mod">
          <ac:chgData name="Euan Cawston (TSL)" userId="ef6debe0-315f-422e-8701-8c959baad09d" providerId="ADAL" clId="{35C865F3-4D9F-40D2-8BAD-BDB7B98A58A1}" dt="2024-08-07T11:47:11.191" v="2698" actId="1038"/>
          <ac:cxnSpMkLst>
            <pc:docMk/>
            <pc:sldMk cId="1144257139" sldId="259"/>
            <ac:cxnSpMk id="1042" creationId="{34ED255C-3050-CBD2-210E-65951B15120C}"/>
          </ac:cxnSpMkLst>
        </pc:cxnChg>
        <pc:cxnChg chg="add mod">
          <ac:chgData name="Euan Cawston (TSL)" userId="ef6debe0-315f-422e-8701-8c959baad09d" providerId="ADAL" clId="{35C865F3-4D9F-40D2-8BAD-BDB7B98A58A1}" dt="2024-08-07T11:47:07.601" v="2696" actId="14100"/>
          <ac:cxnSpMkLst>
            <pc:docMk/>
            <pc:sldMk cId="1144257139" sldId="259"/>
            <ac:cxnSpMk id="1047" creationId="{BF5215E3-AD90-43E8-E14B-9A6F37B3084E}"/>
          </ac:cxnSpMkLst>
        </pc:cxnChg>
        <pc:cxnChg chg="add mod">
          <ac:chgData name="Euan Cawston (TSL)" userId="ef6debe0-315f-422e-8701-8c959baad09d" providerId="ADAL" clId="{35C865F3-4D9F-40D2-8BAD-BDB7B98A58A1}" dt="2024-08-07T11:46:54.231" v="2694" actId="1037"/>
          <ac:cxnSpMkLst>
            <pc:docMk/>
            <pc:sldMk cId="1144257139" sldId="259"/>
            <ac:cxnSpMk id="1048" creationId="{584BB4A5-7D69-D502-FEA1-56F322AE661A}"/>
          </ac:cxnSpMkLst>
        </pc:cxnChg>
      </pc:sldChg>
    </pc:docChg>
  </pc:docChgLst>
</pc:chgInfo>
</file>

<file path=ppt/comments/modernComment_103_4433FA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BCB322-0F1E-492C-A0DD-D53BEEDB0C90}" authorId="{6964FA30-95AA-6CC3-E856-CF076CD7F087}" created="2024-06-28T10:59:11.4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picMk id="28" creationId="{F12DA429-E9D0-0D39-8603-48AA3FF99517}"/>
    </ac:deMkLst>
    <p188:txBody>
      <a:bodyPr/>
      <a:lstStyle/>
      <a:p>
        <a:r>
          <a:rPr lang="en-GB"/>
          <a:t>To replace with new data</a:t>
        </a:r>
      </a:p>
    </p188:txBody>
  </p188:cm>
  <p188:cm id="{E384C757-A3F6-443A-B539-E5DBBB03CB7C}" authorId="{6964FA30-95AA-6CC3-E856-CF076CD7F087}" created="2024-06-28T10:59:22.0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grpSpMk id="1028" creationId="{2C94714B-B166-D7BC-4AC8-EB06FCDC04FD}"/>
    </ac:deMkLst>
    <p188:txBody>
      <a:bodyPr/>
      <a:lstStyle/>
      <a:p>
        <a:r>
          <a:rPr lang="en-GB"/>
          <a:t>To replace with new data</a:t>
        </a:r>
      </a:p>
    </p188:txBody>
  </p188:cm>
  <p188:cm id="{352FB219-C10E-4229-9582-86FE9D3F1FED}" authorId="{6964FA30-95AA-6CC3-E856-CF076CD7F087}" created="2024-06-28T10:59:31.6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spMk id="16" creationId="{2254090D-C833-6921-342E-1A773D495B81}"/>
    </ac:deMkLst>
    <p188:txBody>
      <a:bodyPr/>
      <a:lstStyle/>
      <a:p>
        <a:r>
          <a:rPr lang="en-GB"/>
          <a:t>To add once generated</a:t>
        </a:r>
      </a:p>
    </p188:txBody>
  </p188:cm>
  <p188:cm id="{C82788FD-83AE-AB47-BF23-01AC4DF5D3E2}" authorId="{9629EC31-A7A5-0EBB-EA9C-F77A081DA875}" status="resolved" created="2024-07-08T11:19:42.04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spMk id="1025" creationId="{9FEF854A-2061-16FE-8A0E-E4BF5F80C9BB}"/>
    </ac:deMkLst>
    <p188:txBody>
      <a:bodyPr/>
      <a:lstStyle/>
      <a:p>
        <a:r>
          <a:rPr lang="en-US"/>
          <a:t>Figure 2 should be in the left column following on from figure 1. Current order is not logical and disrupts the flow of the poster</a:t>
        </a:r>
      </a:p>
    </p188:txBody>
  </p188:cm>
  <p188:cm id="{A07CD9FB-06E8-A841-A8AB-4E2DC8C148B1}" authorId="{9629EC31-A7A5-0EBB-EA9C-F77A081DA875}" status="resolved" created="2024-07-08T11:20:05.24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spMk id="1025" creationId="{9FEF854A-2061-16FE-8A0E-E4BF5F80C9BB}"/>
    </ac:deMkLst>
    <p188:txBody>
      <a:bodyPr/>
      <a:lstStyle/>
      <a:p>
        <a:r>
          <a:rPr lang="en-US"/>
          <a:t>Added more spacing as it felt too cramped</a:t>
        </a:r>
      </a:p>
    </p188:txBody>
  </p188:cm>
  <p188:cm id="{56071C39-1EEA-674E-87A3-E37E408C2AB0}" authorId="{9629EC31-A7A5-0EBB-EA9C-F77A081DA875}" status="resolved" created="2024-07-08T11:23:18.41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picMk id="9" creationId="{29DBD40B-FD84-4985-9ACE-59750F045EBC}"/>
    </ac:deMkLst>
    <p188:txBody>
      <a:bodyPr/>
      <a:lstStyle/>
      <a:p>
        <a:r>
          <a:rPr lang="en-US"/>
          <a:t>This lay out does not work. Y-axis should be abundance, X-axis should be time. Coloured dots seem random?</a:t>
        </a:r>
      </a:p>
    </p188:txBody>
  </p188:cm>
  <p188:cm id="{5DF5CBA8-6580-9548-BB91-45B1A6833A27}" authorId="{9629EC31-A7A5-0EBB-EA9C-F77A081DA875}" created="2024-07-08T11:23:59.0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grpSpMk id="8" creationId="{551B9BA5-DA74-F448-C420-4753DC002DB0}"/>
    </ac:deMkLst>
    <p188:txBody>
      <a:bodyPr/>
      <a:lstStyle/>
      <a:p>
        <a:r>
          <a:rPr lang="en-US"/>
          <a:t>Panels should be individually labeled A, B,C,D and legend adjusted accordingly</a:t>
        </a:r>
      </a:p>
    </p188:txBody>
  </p188:cm>
  <p188:cm id="{A64D4FDC-F197-284C-B4B8-0C9F3274195C}" authorId="{9629EC31-A7A5-0EBB-EA9C-F77A081DA875}" status="resolved" created="2024-07-08T11:30:15.47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spMk id="32" creationId="{6DB54C25-8534-55D7-7695-AB797341C744}"/>
    </ac:deMkLst>
    <p188:txBody>
      <a:bodyPr/>
      <a:lstStyle/>
      <a:p>
        <a:r>
          <a:rPr lang="en-US"/>
          <a:t>Reduce font, makes it look to crowded
</a:t>
        </a:r>
      </a:p>
    </p188:txBody>
  </p188:cm>
  <p188:cm id="{6E8DE831-DE29-184A-B4B0-19ABBBD21F1D}" authorId="{9629EC31-A7A5-0EBB-EA9C-F77A081DA875}" status="resolved" created="2024-07-08T11:42:12.50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44257139" sldId="259"/>
      <ac:spMk id="1035" creationId="{1818E787-985D-49FD-82CB-442ED30B496E}"/>
      <ac:txMk cp="81">
        <ac:context len="326" hash="4181513943"/>
      </ac:txMk>
    </ac:txMkLst>
    <p188:pos x="7278422" y="2809103"/>
    <p188:txBody>
      <a:bodyPr/>
      <a:lstStyle/>
      <a:p>
        <a:r>
          <a:rPr lang="en-US"/>
          <a:t>No acknowledgments of authors necessary only people that helped but are not on the author list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7D643-7EE1-418A-9383-D8BC0128A6A0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95830-7E88-4563-A313-66A8D1D5E0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1pPr>
    <a:lvl2pPr marL="1103544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2pPr>
    <a:lvl3pPr marL="2207087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3pPr>
    <a:lvl4pPr marL="3310631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4pPr>
    <a:lvl5pPr marL="4414175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5pPr>
    <a:lvl6pPr marL="5517718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6pPr>
    <a:lvl7pPr marL="6621262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7pPr>
    <a:lvl8pPr marL="7724805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8pPr>
    <a:lvl9pPr marL="8828349" algn="l" defTabSz="2207087" rtl="0" eaLnBrk="1" latinLnBrk="0" hangingPunct="1">
      <a:defRPr sz="28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95830-7E88-4563-A313-66A8D1D5E0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4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6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4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36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6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84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83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841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8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82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69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AF0771-F4A4-470D-8E34-9FF44D3E8FD6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B70A2-9388-4807-936D-9A4D81037E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05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g"/><Relationship Id="rId18" Type="http://schemas.microsoft.com/office/2007/relationships/hdphoto" Target="../media/hdphoto1.wdp"/><Relationship Id="rId3" Type="http://schemas.microsoft.com/office/2018/10/relationships/comments" Target="../comments/modernComment_103_4433FA73.xml"/><Relationship Id="rId21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24" Type="http://schemas.openxmlformats.org/officeDocument/2006/relationships/image" Target="../media/image19.png"/><Relationship Id="rId5" Type="http://schemas.openxmlformats.org/officeDocument/2006/relationships/image" Target="../media/image2.jpg"/><Relationship Id="rId15" Type="http://schemas.openxmlformats.org/officeDocument/2006/relationships/image" Target="../media/image12.jpg"/><Relationship Id="rId23" Type="http://schemas.openxmlformats.org/officeDocument/2006/relationships/image" Target="../media/image18.png"/><Relationship Id="rId10" Type="http://schemas.openxmlformats.org/officeDocument/2006/relationships/image" Target="../media/image7.png"/><Relationship Id="rId19" Type="http://schemas.openxmlformats.org/officeDocument/2006/relationships/image" Target="../media/image15.jp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jp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35D8825-B970-1C0A-E652-79A6EBE73CD0}"/>
              </a:ext>
            </a:extLst>
          </p:cNvPr>
          <p:cNvSpPr/>
          <p:nvPr/>
        </p:nvSpPr>
        <p:spPr>
          <a:xfrm>
            <a:off x="245151" y="5739185"/>
            <a:ext cx="15003002" cy="76918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3632B04-C0F6-5AC4-B9BB-6E53FDA355AD}"/>
              </a:ext>
            </a:extLst>
          </p:cNvPr>
          <p:cNvSpPr/>
          <p:nvPr/>
        </p:nvSpPr>
        <p:spPr>
          <a:xfrm>
            <a:off x="245151" y="29426103"/>
            <a:ext cx="15000211" cy="13013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651BB3-C49D-DA61-8DB7-92F8C51878A4}"/>
              </a:ext>
            </a:extLst>
          </p:cNvPr>
          <p:cNvSpPr txBox="1"/>
          <p:nvPr/>
        </p:nvSpPr>
        <p:spPr>
          <a:xfrm>
            <a:off x="245151" y="5970651"/>
            <a:ext cx="14842855" cy="70480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u="sng" dirty="0"/>
              <a:t>B</a:t>
            </a:r>
            <a:r>
              <a:rPr lang="en-GB" sz="3600" b="1" dirty="0"/>
              <a:t>ackground		</a:t>
            </a:r>
            <a:r>
              <a:rPr lang="en-GB" sz="3600" dirty="0"/>
              <a:t>• Yearly 30% of global rice crop yields are lost due  to blast 								disease caused by </a:t>
            </a:r>
            <a:r>
              <a:rPr lang="en-GB" sz="3600" i="1" dirty="0" err="1"/>
              <a:t>Magnaporthe</a:t>
            </a:r>
            <a:r>
              <a:rPr lang="en-GB" sz="3600" i="1" dirty="0"/>
              <a:t> oryzae</a:t>
            </a:r>
          </a:p>
          <a:p>
            <a:r>
              <a:rPr lang="en-GB" sz="3600" dirty="0"/>
              <a:t>							•</a:t>
            </a:r>
            <a:r>
              <a:rPr lang="en-GB" sz="3600" u="sng" dirty="0"/>
              <a:t>P</a:t>
            </a:r>
            <a:r>
              <a:rPr lang="en-GB" sz="3600" dirty="0"/>
              <a:t>athogenicity </a:t>
            </a:r>
            <a:r>
              <a:rPr lang="en-GB" sz="3600" u="sng" dirty="0"/>
              <a:t>M</a:t>
            </a:r>
            <a:r>
              <a:rPr lang="en-GB" sz="3600" dirty="0"/>
              <a:t>itogen activated protein </a:t>
            </a:r>
            <a:r>
              <a:rPr lang="en-GB" sz="3600" u="sng" dirty="0"/>
              <a:t>K</a:t>
            </a:r>
            <a:r>
              <a:rPr lang="en-GB" sz="3600" dirty="0"/>
              <a:t>inase 1 (Pmk1)  									is	essential for </a:t>
            </a:r>
            <a:r>
              <a:rPr lang="en-GB" sz="3600" i="1" dirty="0" err="1"/>
              <a:t>M.oryzae</a:t>
            </a:r>
            <a:r>
              <a:rPr lang="en-GB" sz="3600" dirty="0"/>
              <a:t> infection-related 	development	</a:t>
            </a:r>
          </a:p>
          <a:p>
            <a:pPr>
              <a:spcAft>
                <a:spcPts val="1200"/>
              </a:spcAft>
            </a:pPr>
            <a:r>
              <a:rPr lang="en-GB" sz="3600" dirty="0"/>
              <a:t>							•Pmk1-dependent </a:t>
            </a:r>
            <a:r>
              <a:rPr lang="en-GB" sz="3600" dirty="0" err="1"/>
              <a:t>phosphosites</a:t>
            </a:r>
            <a:r>
              <a:rPr lang="en-GB" sz="3600" dirty="0"/>
              <a:t> have been identified in 									the upstream activating kinases Mst7 and Mst11</a:t>
            </a:r>
            <a:endParaRPr lang="en-GB" sz="3600" b="1" dirty="0"/>
          </a:p>
          <a:p>
            <a:r>
              <a:rPr lang="en-GB" sz="3600" b="1" u="sng" dirty="0"/>
              <a:t>O</a:t>
            </a:r>
            <a:r>
              <a:rPr lang="en-GB" sz="3600" b="1" dirty="0"/>
              <a:t>bjective		    </a:t>
            </a:r>
            <a:r>
              <a:rPr lang="en-GB" sz="3600" dirty="0"/>
              <a:t>• Determining detailed regulation of the Pmk1 cascade at 			 			  		   molecular level</a:t>
            </a:r>
            <a:endParaRPr lang="en-GB" sz="3600" b="1" dirty="0"/>
          </a:p>
          <a:p>
            <a:pPr>
              <a:spcAft>
                <a:spcPts val="1200"/>
              </a:spcAft>
            </a:pPr>
            <a:r>
              <a:rPr lang="en-GB" sz="3600" b="1" u="sng" dirty="0"/>
              <a:t>S</a:t>
            </a:r>
            <a:r>
              <a:rPr lang="en-GB" sz="3600" b="1" dirty="0"/>
              <a:t>ummary			</a:t>
            </a:r>
            <a:r>
              <a:rPr lang="en-GB" sz="3600" dirty="0"/>
              <a:t>• Phosphorylation of Ser358 in Mst7 is shown to 													negatively regulate the Pmk1 cascade</a:t>
            </a:r>
            <a:endParaRPr lang="en-GB" sz="3600" b="1" dirty="0"/>
          </a:p>
          <a:p>
            <a:r>
              <a:rPr lang="en-GB" sz="3600" b="1" u="sng" dirty="0"/>
              <a:t>S</a:t>
            </a:r>
            <a:r>
              <a:rPr lang="en-GB" sz="3600" b="1" dirty="0"/>
              <a:t>ignificance		</a:t>
            </a:r>
            <a:r>
              <a:rPr lang="en-GB" sz="3600" dirty="0"/>
              <a:t>•These results demonstrate a novel mode of regulation for 							the Pmk1 pathway during infection-related development</a:t>
            </a:r>
            <a:endParaRPr lang="en-GB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5107C-7430-1EAD-ABD0-7103E9625A35}"/>
              </a:ext>
            </a:extLst>
          </p:cNvPr>
          <p:cNvSpPr txBox="1"/>
          <p:nvPr/>
        </p:nvSpPr>
        <p:spPr>
          <a:xfrm>
            <a:off x="0" y="549116"/>
            <a:ext cx="3027521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GB" sz="6000" b="1" cap="small" dirty="0">
                <a:latin typeface="Arial" panose="020B06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Feedback Regulation Of The Pmk1 Mitogen-Activated Protein Kinase Pathway During Infection-Related Development In The Rice Blast Fungus </a:t>
            </a:r>
            <a:r>
              <a:rPr lang="en-GB" sz="6000" b="1" cap="small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</a:p>
          <a:p>
            <a:pPr>
              <a:spcBef>
                <a:spcPts val="2400"/>
              </a:spcBef>
            </a:pP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	Authors: </a:t>
            </a:r>
            <a:r>
              <a:rPr lang="en-GB" sz="4000" u="sng" dirty="0">
                <a:latin typeface="Calibri" panose="020F0502020204030204" pitchFamily="34" charset="0"/>
                <a:ea typeface="Aptos" panose="020B0004020202020204" pitchFamily="34" charset="0"/>
              </a:rPr>
              <a:t>Euan Cawston</a:t>
            </a:r>
            <a:r>
              <a:rPr lang="en-GB" sz="4000" u="sng" baseline="30000" dirty="0">
                <a:latin typeface="Calibri" panose="020F0502020204030204" pitchFamily="34" charset="0"/>
                <a:ea typeface="Aptos" panose="020B0004020202020204" pitchFamily="34" charset="0"/>
              </a:rPr>
              <a:t>1</a:t>
            </a: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, Neftaly Cruz-Mireles</a:t>
            </a:r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1</a:t>
            </a: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, Prince Amoah</a:t>
            </a:r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1</a:t>
            </a: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, Lauren Ryder</a:t>
            </a:r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1</a:t>
            </a: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, Nicholas J. Talbot</a:t>
            </a:r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1</a:t>
            </a: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 and Frank L.H. Menke</a:t>
            </a:r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1</a:t>
            </a:r>
          </a:p>
          <a:p>
            <a:pPr>
              <a:spcBef>
                <a:spcPts val="2400"/>
              </a:spcBef>
            </a:pPr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	</a:t>
            </a:r>
          </a:p>
          <a:p>
            <a:r>
              <a:rPr lang="en-GB" sz="4000" baseline="30000" dirty="0">
                <a:latin typeface="Calibri" panose="020F0502020204030204" pitchFamily="34" charset="0"/>
                <a:ea typeface="Aptos" panose="020B0004020202020204" pitchFamily="34" charset="0"/>
              </a:rPr>
              <a:t>	1</a:t>
            </a:r>
            <a:r>
              <a:rPr lang="en-GB" sz="4000" dirty="0">
                <a:latin typeface="Calibri" panose="020F0502020204030204" pitchFamily="34" charset="0"/>
                <a:ea typeface="Aptos" panose="020B0004020202020204" pitchFamily="34" charset="0"/>
              </a:rPr>
              <a:t>The Sainsbury Laboratory, University of East Anglia, Norwich Research Park, Norwich, United Kingdom.</a:t>
            </a:r>
            <a:endParaRPr lang="en-GB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1B9BA5-DA74-F448-C420-4753DC002DB0}"/>
              </a:ext>
            </a:extLst>
          </p:cNvPr>
          <p:cNvGrpSpPr/>
          <p:nvPr/>
        </p:nvGrpSpPr>
        <p:grpSpPr>
          <a:xfrm>
            <a:off x="362164" y="30824583"/>
            <a:ext cx="7898844" cy="8364878"/>
            <a:chOff x="2344619" y="7056009"/>
            <a:chExt cx="6596350" cy="7596270"/>
          </a:xfrm>
        </p:grpSpPr>
        <p:pic>
          <p:nvPicPr>
            <p:cNvPr id="5" name="Picture 4" descr="A collage of images of sperms&#10;&#10;Description automatically generated">
              <a:extLst>
                <a:ext uri="{FF2B5EF4-FFF2-40B4-BE49-F238E27FC236}">
                  <a16:creationId xmlns:a16="http://schemas.microsoft.com/office/drawing/2014/main" id="{B5D71BAE-E872-6B44-2116-304CEB088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94" t="1537" r="12497" b="46444"/>
            <a:stretch/>
          </p:blipFill>
          <p:spPr>
            <a:xfrm>
              <a:off x="3495878" y="7056009"/>
              <a:ext cx="5445091" cy="7596270"/>
            </a:xfrm>
            <a:prstGeom prst="rect">
              <a:avLst/>
            </a:prstGeom>
          </p:spPr>
        </p:pic>
        <p:pic>
          <p:nvPicPr>
            <p:cNvPr id="6" name="Picture 5" descr="A collage of images of sperms&#10;&#10;Description automatically generated">
              <a:extLst>
                <a:ext uri="{FF2B5EF4-FFF2-40B4-BE49-F238E27FC236}">
                  <a16:creationId xmlns:a16="http://schemas.microsoft.com/office/drawing/2014/main" id="{7F2EC413-49B9-9C2B-4795-0A78B58F1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6" t="2140" r="2608" b="74846"/>
            <a:stretch/>
          </p:blipFill>
          <p:spPr>
            <a:xfrm>
              <a:off x="2344619" y="7104609"/>
              <a:ext cx="1101391" cy="341271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90AFF81-878F-1976-52A0-2DAEDA5A1F92}"/>
              </a:ext>
            </a:extLst>
          </p:cNvPr>
          <p:cNvSpPr/>
          <p:nvPr/>
        </p:nvSpPr>
        <p:spPr>
          <a:xfrm>
            <a:off x="245151" y="13687105"/>
            <a:ext cx="15000211" cy="153338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C13016-D9DC-B0D5-CAFE-9D705891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326" y="3495796"/>
            <a:ext cx="2951450" cy="213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43B8A4-2946-6D95-4EBC-104EDFD60BA0}"/>
              </a:ext>
            </a:extLst>
          </p:cNvPr>
          <p:cNvSpPr txBox="1"/>
          <p:nvPr/>
        </p:nvSpPr>
        <p:spPr>
          <a:xfrm>
            <a:off x="674218" y="13802434"/>
            <a:ext cx="14491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/>
              <a:t>M. oryzae  </a:t>
            </a:r>
            <a:r>
              <a:rPr lang="en-GB" sz="4000" b="1" dirty="0"/>
              <a:t>infection cycle</a:t>
            </a:r>
          </a:p>
          <a:p>
            <a:pPr algn="ctr"/>
            <a:endParaRPr lang="en-GB" sz="4000" b="1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14D5A6-2692-3931-21DC-11E529C537C2}"/>
              </a:ext>
            </a:extLst>
          </p:cNvPr>
          <p:cNvSpPr/>
          <p:nvPr/>
        </p:nvSpPr>
        <p:spPr>
          <a:xfrm>
            <a:off x="8430156" y="30824583"/>
            <a:ext cx="6722654" cy="41960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561E25F-E1FB-DFF4-2263-977DA7BF8435}"/>
              </a:ext>
            </a:extLst>
          </p:cNvPr>
          <p:cNvSpPr/>
          <p:nvPr/>
        </p:nvSpPr>
        <p:spPr>
          <a:xfrm>
            <a:off x="22391116" y="38059736"/>
            <a:ext cx="7638946" cy="4542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00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ADFA7B20-7525-9C00-7769-3F55F4F014AC}"/>
              </a:ext>
            </a:extLst>
          </p:cNvPr>
          <p:cNvSpPr/>
          <p:nvPr/>
        </p:nvSpPr>
        <p:spPr>
          <a:xfrm>
            <a:off x="15522777" y="31518520"/>
            <a:ext cx="6741877" cy="11083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B17A61A-7A6E-133A-FAC8-10D482B9BAD0}"/>
              </a:ext>
            </a:extLst>
          </p:cNvPr>
          <p:cNvSpPr txBox="1"/>
          <p:nvPr/>
        </p:nvSpPr>
        <p:spPr>
          <a:xfrm>
            <a:off x="479269" y="26563186"/>
            <a:ext cx="1456115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b="1" dirty="0"/>
              <a:t>Figure  1. </a:t>
            </a:r>
            <a:r>
              <a:rPr lang="en-GB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schematic representation of different developmental stages of the </a:t>
            </a:r>
            <a:r>
              <a:rPr lang="en-GB" sz="36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 oryzae </a:t>
            </a:r>
            <a:r>
              <a:rPr lang="en-GB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 cycle</a:t>
            </a:r>
            <a:r>
              <a:rPr lang="en-GB" sz="36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infection of a rice plant. A specialised cell, called an appressorium, is required for penetration of the leaf surface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essential for  successful infection of the host and completing the life cycle.</a:t>
            </a:r>
          </a:p>
          <a:p>
            <a:endParaRPr lang="en-GB" sz="4000" b="1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E7028BC5-8D02-9577-FF79-9F388490E231}"/>
              </a:ext>
            </a:extLst>
          </p:cNvPr>
          <p:cNvSpPr/>
          <p:nvPr/>
        </p:nvSpPr>
        <p:spPr>
          <a:xfrm>
            <a:off x="22433802" y="31518520"/>
            <a:ext cx="7638946" cy="6300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50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9FEF854A-2061-16FE-8A0E-E4BF5F80C9BB}"/>
              </a:ext>
            </a:extLst>
          </p:cNvPr>
          <p:cNvSpPr txBox="1"/>
          <p:nvPr/>
        </p:nvSpPr>
        <p:spPr>
          <a:xfrm>
            <a:off x="425287" y="29693274"/>
            <a:ext cx="142478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Pmk1 is a key regulator of appressorium formation</a:t>
            </a:r>
          </a:p>
          <a:p>
            <a:pPr algn="ctr"/>
            <a:endParaRPr lang="en-GB" sz="4000" b="1" dirty="0">
              <a:highlight>
                <a:srgbClr val="FFFF00"/>
              </a:highlight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64DB375-CDC7-5D56-DFDB-5C003A2309D2}"/>
              </a:ext>
            </a:extLst>
          </p:cNvPr>
          <p:cNvSpPr txBox="1"/>
          <p:nvPr/>
        </p:nvSpPr>
        <p:spPr>
          <a:xfrm>
            <a:off x="362164" y="39314134"/>
            <a:ext cx="147342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b="1" dirty="0"/>
              <a:t>Figure  2. </a:t>
            </a:r>
            <a:r>
              <a:rPr lang="en-GB" sz="3600" dirty="0"/>
              <a:t>Wild type </a:t>
            </a:r>
            <a:r>
              <a:rPr lang="en-GB" sz="3600" i="1" dirty="0"/>
              <a:t>M. oryzae </a:t>
            </a:r>
            <a:r>
              <a:rPr lang="en-GB" sz="3600" dirty="0"/>
              <a:t>(Guy11) can infect rice leaf </a:t>
            </a:r>
            <a:r>
              <a:rPr lang="en-GB" sz="3600" b="1" dirty="0"/>
              <a:t>A </a:t>
            </a:r>
            <a:r>
              <a:rPr lang="en-GB" sz="3600" dirty="0"/>
              <a:t>and form appressoria </a:t>
            </a:r>
            <a:r>
              <a:rPr lang="en-GB" sz="3600" b="1" dirty="0"/>
              <a:t>C. 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Pmk1 null mutant (</a:t>
            </a:r>
            <a:r>
              <a:rPr lang="en-GB" sz="36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pmk1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fails to infect rice leaf </a:t>
            </a:r>
            <a:r>
              <a:rPr lang="en-GB" sz="3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form appressoria </a:t>
            </a:r>
            <a:r>
              <a:rPr lang="en-GB" sz="3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 </a:t>
            </a:r>
            <a:r>
              <a:rPr lang="en-GB" sz="3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phosphosite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Mst7 is detected in wild type </a:t>
            </a:r>
            <a:r>
              <a:rPr lang="en-GB" sz="36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 oryzae </a:t>
            </a:r>
            <a:r>
              <a:rPr lang="en-GB" sz="3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not in </a:t>
            </a:r>
            <a:r>
              <a:rPr lang="en-GB" sz="360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pmk1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mutant </a:t>
            </a:r>
            <a:r>
              <a:rPr lang="en-GB" sz="3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suggesting this site is a target of Pmk1 phosphorylation. Cruz-Mireles et al., 2024. Phosphorylated residue shown in square brackets.</a:t>
            </a:r>
            <a:endParaRPr lang="en-GB" sz="3600" b="1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3441961-CFF0-589B-EBB7-853ED9E1EECE}"/>
              </a:ext>
            </a:extLst>
          </p:cNvPr>
          <p:cNvSpPr txBox="1"/>
          <p:nvPr/>
        </p:nvSpPr>
        <p:spPr>
          <a:xfrm>
            <a:off x="16070122" y="31641459"/>
            <a:ext cx="142478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Conclusion</a:t>
            </a:r>
            <a:endParaRPr lang="en-GB" sz="4400" b="1" dirty="0"/>
          </a:p>
          <a:p>
            <a:endParaRPr lang="en-GB" sz="4400" b="1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818E787-985D-49FD-82CB-442ED30B496E}"/>
              </a:ext>
            </a:extLst>
          </p:cNvPr>
          <p:cNvSpPr txBox="1"/>
          <p:nvPr/>
        </p:nvSpPr>
        <p:spPr>
          <a:xfrm>
            <a:off x="22478953" y="38428328"/>
            <a:ext cx="7493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Funding and Acknowledgments</a:t>
            </a:r>
          </a:p>
          <a:p>
            <a:r>
              <a:rPr lang="en-GB" sz="2400" dirty="0"/>
              <a:t>This PHD is funded by BBSRC as part of the NRP DTP.</a:t>
            </a:r>
          </a:p>
          <a:p>
            <a:endParaRPr lang="en-GB" sz="2400" dirty="0"/>
          </a:p>
          <a:p>
            <a:r>
              <a:rPr lang="en-GB" sz="2400" dirty="0"/>
              <a:t>A big thank you to </a:t>
            </a:r>
            <a:r>
              <a:rPr lang="en-GB" sz="2400" dirty="0" err="1"/>
              <a:t>Weibin</a:t>
            </a:r>
            <a:r>
              <a:rPr lang="en-GB" sz="2400" dirty="0"/>
              <a:t> Ma, Mark </a:t>
            </a:r>
            <a:r>
              <a:rPr lang="en-GB" sz="2400" dirty="0" err="1"/>
              <a:t>Jave</a:t>
            </a:r>
            <a:r>
              <a:rPr lang="en-GB" sz="2400" dirty="0"/>
              <a:t> Bautista,</a:t>
            </a:r>
          </a:p>
          <a:p>
            <a:r>
              <a:rPr lang="en-GB" sz="2400" dirty="0" err="1"/>
              <a:t>Mattthew</a:t>
            </a:r>
            <a:r>
              <a:rPr lang="en-GB" sz="2400" dirty="0"/>
              <a:t> Wengler, Angus Bucknell, and Markus Draeger</a:t>
            </a:r>
          </a:p>
          <a:p>
            <a:r>
              <a:rPr lang="en-GB" sz="2400" dirty="0"/>
              <a:t>for technical support. Thank you to Kim Findley for SEM</a:t>
            </a:r>
          </a:p>
          <a:p>
            <a:r>
              <a:rPr lang="en-GB" sz="2400" dirty="0"/>
              <a:t>imaging. I’d also like to thank to Paul Derbyshire and Jan</a:t>
            </a:r>
          </a:p>
          <a:p>
            <a:r>
              <a:rPr lang="en-GB" sz="2400" dirty="0" err="1"/>
              <a:t>Sklenar</a:t>
            </a:r>
            <a:r>
              <a:rPr lang="en-GB" sz="2400" dirty="0"/>
              <a:t> for their advice.</a:t>
            </a:r>
          </a:p>
          <a:p>
            <a:endParaRPr lang="en-GB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948EEC-A516-7011-817C-3C9EFE373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061" y="31357773"/>
            <a:ext cx="5806730" cy="3583582"/>
          </a:xfrm>
          <a:prstGeom prst="rect">
            <a:avLst/>
          </a:prstGeom>
          <a:ln w="38100">
            <a:noFill/>
          </a:ln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3E8E9626-E833-5930-39B7-E751E7805E4E}"/>
              </a:ext>
            </a:extLst>
          </p:cNvPr>
          <p:cNvSpPr txBox="1"/>
          <p:nvPr/>
        </p:nvSpPr>
        <p:spPr>
          <a:xfrm>
            <a:off x="22729659" y="31524006"/>
            <a:ext cx="743309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/>
              <a:t>Future questions</a:t>
            </a:r>
          </a:p>
          <a:p>
            <a:endParaRPr lang="en-GB" sz="4800" b="1" dirty="0"/>
          </a:p>
          <a:p>
            <a:r>
              <a:rPr lang="en-GB" sz="4000" dirty="0"/>
              <a:t>What is the role of other non-canonical  Pmk1 dependent </a:t>
            </a:r>
            <a:r>
              <a:rPr lang="en-GB" sz="4000" dirty="0" err="1"/>
              <a:t>phosphosite</a:t>
            </a:r>
            <a:r>
              <a:rPr lang="en-GB" sz="4000" dirty="0"/>
              <a:t> in Mst7?</a:t>
            </a:r>
          </a:p>
          <a:p>
            <a:endParaRPr lang="en-GB" sz="4000" dirty="0"/>
          </a:p>
          <a:p>
            <a:r>
              <a:rPr lang="en-GB" sz="4000" dirty="0"/>
              <a:t>Does phosphorylation of Mst7 S358 affect pathogenicity and Pmk1 activity?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61916-4BC1-1669-37DB-CB1079867AD9}"/>
              </a:ext>
            </a:extLst>
          </p:cNvPr>
          <p:cNvSpPr/>
          <p:nvPr/>
        </p:nvSpPr>
        <p:spPr>
          <a:xfrm>
            <a:off x="15460080" y="5739185"/>
            <a:ext cx="14639973" cy="11083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 descr="A collage of images of sperms&#10;&#10;Description automatically generated">
            <a:extLst>
              <a:ext uri="{FF2B5EF4-FFF2-40B4-BE49-F238E27FC236}">
                <a16:creationId xmlns:a16="http://schemas.microsoft.com/office/drawing/2014/main" id="{A8A980BF-EC6E-B5E4-321B-1CE9AAA7AC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6" t="25998" r="2608" b="47130"/>
          <a:stretch/>
        </p:blipFill>
        <p:spPr>
          <a:xfrm>
            <a:off x="366854" y="34762119"/>
            <a:ext cx="1318868" cy="43878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16001F1-B79D-C3C7-03F7-365EC9B7B2C9}"/>
              </a:ext>
            </a:extLst>
          </p:cNvPr>
          <p:cNvSpPr txBox="1"/>
          <p:nvPr/>
        </p:nvSpPr>
        <p:spPr>
          <a:xfrm>
            <a:off x="15780808" y="8703385"/>
            <a:ext cx="2479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/>
              <a:t>Guy11</a:t>
            </a:r>
            <a:endParaRPr lang="en-GB" sz="28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9C4AB-263D-3545-F698-9DD4057C515D}"/>
              </a:ext>
            </a:extLst>
          </p:cNvPr>
          <p:cNvSpPr/>
          <p:nvPr/>
        </p:nvSpPr>
        <p:spPr>
          <a:xfrm>
            <a:off x="8443547" y="35007022"/>
            <a:ext cx="6722654" cy="41960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B72DBE-B5C7-E0C1-1146-1CA987D1974E}"/>
              </a:ext>
            </a:extLst>
          </p:cNvPr>
          <p:cNvSpPr txBox="1"/>
          <p:nvPr/>
        </p:nvSpPr>
        <p:spPr>
          <a:xfrm>
            <a:off x="18664736" y="8703385"/>
            <a:ext cx="2290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0" dirty="0"/>
              <a:t>70:15: ∆</a:t>
            </a:r>
            <a:r>
              <a:rPr lang="en-GB" sz="2400" i="1" dirty="0"/>
              <a:t>mst7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E680CE99-6632-D656-1BEB-95964D0E6DDE}"/>
              </a:ext>
            </a:extLst>
          </p:cNvPr>
          <p:cNvSpPr txBox="1"/>
          <p:nvPr/>
        </p:nvSpPr>
        <p:spPr>
          <a:xfrm>
            <a:off x="15824926" y="5904413"/>
            <a:ext cx="14247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The phosphomimic Mst7</a:t>
            </a:r>
            <a:r>
              <a:rPr lang="en-GB" sz="4000" b="1" baseline="30000" dirty="0"/>
              <a:t>S358D</a:t>
            </a:r>
            <a:r>
              <a:rPr lang="en-GB" sz="4000" b="1" dirty="0"/>
              <a:t> allele abrogates appressorium formation</a:t>
            </a:r>
          </a:p>
          <a:p>
            <a:pPr algn="ctr"/>
            <a:endParaRPr lang="en-GB" sz="4000" b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758AE-300F-BF9C-AF14-0431BCAC7F32}"/>
              </a:ext>
            </a:extLst>
          </p:cNvPr>
          <p:cNvSpPr txBox="1"/>
          <p:nvPr/>
        </p:nvSpPr>
        <p:spPr>
          <a:xfrm rot="16200000">
            <a:off x="-457924" y="31988497"/>
            <a:ext cx="201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Guy11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520A9-A83A-C304-B01E-54B47E44B51A}"/>
              </a:ext>
            </a:extLst>
          </p:cNvPr>
          <p:cNvSpPr txBox="1"/>
          <p:nvPr/>
        </p:nvSpPr>
        <p:spPr>
          <a:xfrm rot="16200000">
            <a:off x="-447009" y="36182535"/>
            <a:ext cx="2016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/>
              <a:t>pmk1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B33B7-E062-F9EE-353A-CDFDB50C9CD3}"/>
              </a:ext>
            </a:extLst>
          </p:cNvPr>
          <p:cNvSpPr txBox="1"/>
          <p:nvPr/>
        </p:nvSpPr>
        <p:spPr>
          <a:xfrm>
            <a:off x="15449507" y="13387619"/>
            <a:ext cx="14580555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Figure 3. 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Substitution of a serine residue 358 for a negatively charged aspartate residue mimics phosphorylation of the serine residue. Introducing this substitution to a Pmk1 dependent </a:t>
            </a:r>
            <a:r>
              <a:rPr lang="en-GB" sz="3600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phosphosite</a:t>
            </a:r>
            <a:r>
              <a:rPr lang="en-GB" sz="3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Mst7 reduced appressorium formation suggesting it is a negative regulator of the Pmk1 cascade.</a:t>
            </a:r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Western blot analysis shows expression of constructs</a:t>
            </a:r>
            <a:endParaRPr lang="en-GB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882BF3B0-87D8-23D8-0874-B051500490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9" r="33817"/>
          <a:stretch/>
        </p:blipFill>
        <p:spPr>
          <a:xfrm>
            <a:off x="16259431" y="32334119"/>
            <a:ext cx="5268569" cy="104377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E32F1F-5E4B-62D1-87F3-92AA8AB2A5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7061" y="35495777"/>
            <a:ext cx="5935747" cy="3663204"/>
          </a:xfrm>
          <a:prstGeom prst="rect">
            <a:avLst/>
          </a:prstGeom>
          <a:ln w="38100"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B54C25-8534-55D7-7695-AB797341C744}"/>
              </a:ext>
            </a:extLst>
          </p:cNvPr>
          <p:cNvSpPr txBox="1"/>
          <p:nvPr/>
        </p:nvSpPr>
        <p:spPr>
          <a:xfrm>
            <a:off x="27197851" y="8000509"/>
            <a:ext cx="2964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i="0" dirty="0"/>
              <a:t>70-15</a:t>
            </a:r>
            <a:r>
              <a:rPr lang="en-GB" sz="2400" i="0" dirty="0"/>
              <a:t>:</a:t>
            </a:r>
          </a:p>
          <a:p>
            <a:r>
              <a:rPr lang="en-GB" sz="2400" i="0" dirty="0"/>
              <a:t>∆</a:t>
            </a:r>
            <a:r>
              <a:rPr lang="en-GB" sz="2400" i="1" dirty="0"/>
              <a:t>mst7:MST7 </a:t>
            </a:r>
            <a:r>
              <a:rPr lang="en-GB" sz="2400" i="1" baseline="30000" dirty="0">
                <a:solidFill>
                  <a:srgbClr val="00B050"/>
                </a:solidFill>
              </a:rPr>
              <a:t>S358A </a:t>
            </a:r>
            <a:r>
              <a:rPr lang="en-GB" sz="2400" i="1" dirty="0"/>
              <a:t>.GFP</a:t>
            </a:r>
            <a:endParaRPr lang="en-GB" sz="2400" i="1" baseline="30000" dirty="0">
              <a:solidFill>
                <a:srgbClr val="C00000"/>
              </a:solidFill>
            </a:endParaRPr>
          </a:p>
          <a:p>
            <a:endParaRPr lang="en-GB" sz="24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B9D4035-DCA6-2B78-3961-94FD6FB87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929" y="3495796"/>
            <a:ext cx="1657418" cy="9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16EA2B-6388-E635-16D4-606E8EC9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466" y="4418599"/>
            <a:ext cx="1453757" cy="121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AEE8A-E4FD-7537-9104-C5940EB15AB3}"/>
              </a:ext>
            </a:extLst>
          </p:cNvPr>
          <p:cNvSpPr/>
          <p:nvPr/>
        </p:nvSpPr>
        <p:spPr>
          <a:xfrm>
            <a:off x="15460080" y="17142200"/>
            <a:ext cx="14639973" cy="141795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76" name="Picture 1075">
            <a:extLst>
              <a:ext uri="{FF2B5EF4-FFF2-40B4-BE49-F238E27FC236}">
                <a16:creationId xmlns:a16="http://schemas.microsoft.com/office/drawing/2014/main" id="{93F82BAD-B148-2BFA-4343-98A3341E51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77577" y="24823185"/>
            <a:ext cx="8921123" cy="55056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6634E-D08F-D1B4-1F82-C85CA20C08B9}"/>
              </a:ext>
            </a:extLst>
          </p:cNvPr>
          <p:cNvSpPr txBox="1"/>
          <p:nvPr/>
        </p:nvSpPr>
        <p:spPr>
          <a:xfrm>
            <a:off x="24498700" y="18993851"/>
            <a:ext cx="5463894" cy="1240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Figure  4.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A)  Quantification of appressoria formation showed that frequency in the ∆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mst7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complemented with 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MST7p:MST7</a:t>
            </a:r>
            <a:r>
              <a:rPr lang="en-GB" sz="3200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S358D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:GFP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lower than wild type. B) Quantification of the frequency of normal appressoria, aberrant appressoria, or </a:t>
            </a:r>
            <a:r>
              <a:rPr lang="en-GB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germtube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only for two to three single spore isolates (t) of complimented ∆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mst7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strains  showed a higher frequency of </a:t>
            </a:r>
            <a:r>
              <a:rPr lang="en-GB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germtube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only than wild type for ∆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mst7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complemented with 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MST7p:MST7</a:t>
            </a:r>
            <a:r>
              <a:rPr lang="en-GB" sz="3200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S358D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:GFP.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Protein expression was assessed by fluorescence microscopy and was lower for one isolate (*). Quantification of controls was performed twice. These data further support the hypothesis that phosphorylation of Serine 358 in Mst7 negatively regulates the Pmk1 cascade.</a:t>
            </a:r>
            <a:endParaRPr lang="en-GB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9CA33-B107-3EBF-0321-053762389D0D}"/>
              </a:ext>
            </a:extLst>
          </p:cNvPr>
          <p:cNvSpPr txBox="1"/>
          <p:nvPr/>
        </p:nvSpPr>
        <p:spPr>
          <a:xfrm>
            <a:off x="15656155" y="17594393"/>
            <a:ext cx="14247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The </a:t>
            </a:r>
            <a:r>
              <a:rPr lang="en-GB" sz="4000" b="1" dirty="0" err="1"/>
              <a:t>Phosphomimetic</a:t>
            </a:r>
            <a:r>
              <a:rPr lang="en-GB" sz="4000" b="1" dirty="0"/>
              <a:t> Mst7</a:t>
            </a:r>
            <a:r>
              <a:rPr lang="en-GB" sz="4000" b="1" baseline="30000" dirty="0"/>
              <a:t>S358D</a:t>
            </a:r>
            <a:r>
              <a:rPr lang="en-GB" sz="4000" b="1" dirty="0"/>
              <a:t> shows lower frequency of appressorium formation than wild type</a:t>
            </a:r>
          </a:p>
          <a:p>
            <a:pPr algn="ctr"/>
            <a:endParaRPr lang="en-GB" sz="4000" b="1" dirty="0">
              <a:highlight>
                <a:srgbClr val="FFFF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C386D3-4D2E-C048-DF58-416DF8CF6467}"/>
              </a:ext>
            </a:extLst>
          </p:cNvPr>
          <p:cNvSpPr txBox="1"/>
          <p:nvPr/>
        </p:nvSpPr>
        <p:spPr>
          <a:xfrm>
            <a:off x="362164" y="30873801"/>
            <a:ext cx="3425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B5BCA-A19C-C819-B78E-90761C411A39}"/>
              </a:ext>
            </a:extLst>
          </p:cNvPr>
          <p:cNvSpPr txBox="1"/>
          <p:nvPr/>
        </p:nvSpPr>
        <p:spPr>
          <a:xfrm>
            <a:off x="1787197" y="30873801"/>
            <a:ext cx="4595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F76A8E-25E7-5904-E4C2-DC639004F7CD}"/>
              </a:ext>
            </a:extLst>
          </p:cNvPr>
          <p:cNvSpPr txBox="1"/>
          <p:nvPr/>
        </p:nvSpPr>
        <p:spPr>
          <a:xfrm>
            <a:off x="8475726" y="30873801"/>
            <a:ext cx="4595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413BAC-66F4-C69A-22C4-7369478E78D7}"/>
              </a:ext>
            </a:extLst>
          </p:cNvPr>
          <p:cNvSpPr txBox="1"/>
          <p:nvPr/>
        </p:nvSpPr>
        <p:spPr>
          <a:xfrm>
            <a:off x="373739" y="34759073"/>
            <a:ext cx="3351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AAB0FC-F06F-0BAC-04B4-3A1920730A12}"/>
              </a:ext>
            </a:extLst>
          </p:cNvPr>
          <p:cNvSpPr txBox="1"/>
          <p:nvPr/>
        </p:nvSpPr>
        <p:spPr>
          <a:xfrm>
            <a:off x="1787197" y="34774313"/>
            <a:ext cx="4595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CC5931-D82F-85FC-0A27-4EDF69EE69A2}"/>
              </a:ext>
            </a:extLst>
          </p:cNvPr>
          <p:cNvSpPr txBox="1"/>
          <p:nvPr/>
        </p:nvSpPr>
        <p:spPr>
          <a:xfrm>
            <a:off x="8475726" y="35020670"/>
            <a:ext cx="4595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F</a:t>
            </a:r>
          </a:p>
        </p:txBody>
      </p:sp>
      <p:pic>
        <p:nvPicPr>
          <p:cNvPr id="1046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DE991D99-82EF-F03D-EEB2-92C0B518893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9521" r="23809" b="11180"/>
          <a:stretch/>
        </p:blipFill>
        <p:spPr>
          <a:xfrm rot="16200000">
            <a:off x="18304128" y="9723292"/>
            <a:ext cx="3166669" cy="2808720"/>
          </a:xfrm>
          <a:prstGeom prst="rect">
            <a:avLst/>
          </a:prstGeom>
        </p:spPr>
      </p:pic>
      <p:pic>
        <p:nvPicPr>
          <p:cNvPr id="1064" name="Picture 1063" descr="A close-up of a sperm&#10;&#10;Description automatically generated">
            <a:extLst>
              <a:ext uri="{FF2B5EF4-FFF2-40B4-BE49-F238E27FC236}">
                <a16:creationId xmlns:a16="http://schemas.microsoft.com/office/drawing/2014/main" id="{37AEBB4C-8561-A50C-CD19-F4403EF0FB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t="12277" r="21901" b="8423"/>
          <a:stretch/>
        </p:blipFill>
        <p:spPr>
          <a:xfrm rot="16200000">
            <a:off x="15401751" y="9720414"/>
            <a:ext cx="3160925" cy="2808722"/>
          </a:xfrm>
          <a:prstGeom prst="rect">
            <a:avLst/>
          </a:prstGeom>
        </p:spPr>
      </p:pic>
      <p:pic>
        <p:nvPicPr>
          <p:cNvPr id="1065" name="Picture 1064" descr="A close-up of a sperm cell&#10;&#10;Description automatically generated">
            <a:extLst>
              <a:ext uri="{FF2B5EF4-FFF2-40B4-BE49-F238E27FC236}">
                <a16:creationId xmlns:a16="http://schemas.microsoft.com/office/drawing/2014/main" id="{1A7B86C7-3618-D5EF-6352-14FE84B8F22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1" t="13001" r="824" b="7699"/>
          <a:stretch/>
        </p:blipFill>
        <p:spPr>
          <a:xfrm rot="16200000">
            <a:off x="21197802" y="9723292"/>
            <a:ext cx="3166672" cy="2808723"/>
          </a:xfrm>
          <a:prstGeom prst="rect">
            <a:avLst/>
          </a:prstGeom>
        </p:spPr>
      </p:pic>
      <p:pic>
        <p:nvPicPr>
          <p:cNvPr id="1067" name="Picture 1066" descr="A microscope view of a microscopic view of a parasite&#10;&#10;Description automatically generated">
            <a:extLst>
              <a:ext uri="{FF2B5EF4-FFF2-40B4-BE49-F238E27FC236}">
                <a16:creationId xmlns:a16="http://schemas.microsoft.com/office/drawing/2014/main" id="{15A20BB5-A550-A4D6-AAE9-B17C179EA8D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 t="14739" r="22548" b="5962"/>
          <a:stretch/>
        </p:blipFill>
        <p:spPr>
          <a:xfrm rot="16200000">
            <a:off x="24091483" y="9723291"/>
            <a:ext cx="3166670" cy="2808721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60A52CF9-78DF-38CF-6FA9-36C9E508EC69}"/>
              </a:ext>
            </a:extLst>
          </p:cNvPr>
          <p:cNvSpPr txBox="1"/>
          <p:nvPr/>
        </p:nvSpPr>
        <p:spPr>
          <a:xfrm>
            <a:off x="21588862" y="8334539"/>
            <a:ext cx="33263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i="0" dirty="0"/>
              <a:t>70-15</a:t>
            </a:r>
            <a:r>
              <a:rPr lang="en-GB" sz="2400" i="0" dirty="0"/>
              <a:t>:</a:t>
            </a:r>
          </a:p>
          <a:p>
            <a:r>
              <a:rPr lang="en-GB" sz="2400" i="0" dirty="0"/>
              <a:t>∆</a:t>
            </a:r>
            <a:r>
              <a:rPr lang="en-GB" sz="2400" i="1" dirty="0"/>
              <a:t>mst7:MST7</a:t>
            </a:r>
            <a:r>
              <a:rPr lang="en-GB" sz="2400" i="1" baseline="30000" dirty="0">
                <a:solidFill>
                  <a:srgbClr val="C00000"/>
                </a:solidFill>
              </a:rPr>
              <a:t> </a:t>
            </a:r>
            <a:r>
              <a:rPr lang="en-GB" sz="2400" i="1" dirty="0"/>
              <a:t>.GFP</a:t>
            </a:r>
            <a:endParaRPr lang="en-GB" sz="2400" i="1" baseline="30000" dirty="0">
              <a:solidFill>
                <a:srgbClr val="C00000"/>
              </a:solidFill>
            </a:endParaRPr>
          </a:p>
          <a:p>
            <a:endParaRPr lang="en-GB" sz="2400" i="1" baseline="30000" dirty="0">
              <a:solidFill>
                <a:srgbClr val="C00000"/>
              </a:solidFill>
            </a:endParaRPr>
          </a:p>
          <a:p>
            <a:endParaRPr lang="en-GB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BDF405-848D-5934-10C6-360C8407163F}"/>
              </a:ext>
            </a:extLst>
          </p:cNvPr>
          <p:cNvSpPr txBox="1"/>
          <p:nvPr/>
        </p:nvSpPr>
        <p:spPr>
          <a:xfrm>
            <a:off x="24408022" y="7997556"/>
            <a:ext cx="2876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i="0" dirty="0"/>
              <a:t>70-15</a:t>
            </a:r>
            <a:r>
              <a:rPr lang="en-GB" sz="2400" i="0" dirty="0"/>
              <a:t>:</a:t>
            </a:r>
          </a:p>
          <a:p>
            <a:r>
              <a:rPr lang="en-GB" sz="2400" i="0" dirty="0"/>
              <a:t>∆</a:t>
            </a:r>
            <a:r>
              <a:rPr lang="en-GB" sz="2400" i="1" dirty="0"/>
              <a:t>mst7:MST7</a:t>
            </a:r>
            <a:r>
              <a:rPr lang="en-GB" sz="2400" dirty="0"/>
              <a:t> </a:t>
            </a:r>
            <a:r>
              <a:rPr lang="en-GB" sz="2400" i="1" baseline="30000" dirty="0">
                <a:solidFill>
                  <a:srgbClr val="C00000"/>
                </a:solidFill>
              </a:rPr>
              <a:t>S358</a:t>
            </a:r>
            <a:r>
              <a:rPr lang="pl-PL" sz="2400" i="1" baseline="30000" dirty="0">
                <a:solidFill>
                  <a:srgbClr val="C00000"/>
                </a:solidFill>
              </a:rPr>
              <a:t>D</a:t>
            </a:r>
            <a:r>
              <a:rPr lang="en-GB" sz="2400" i="1" baseline="30000" dirty="0">
                <a:solidFill>
                  <a:srgbClr val="C00000"/>
                </a:solidFill>
              </a:rPr>
              <a:t> </a:t>
            </a:r>
            <a:r>
              <a:rPr lang="en-GB" sz="2400" i="1" dirty="0"/>
              <a:t>.GFP</a:t>
            </a:r>
            <a:endParaRPr lang="en-GB" sz="2400" i="1" baseline="30000" dirty="0">
              <a:solidFill>
                <a:srgbClr val="C00000"/>
              </a:solidFill>
            </a:endParaRPr>
          </a:p>
          <a:p>
            <a:endParaRPr lang="en-GB" sz="2400" i="1" baseline="30000" dirty="0">
              <a:solidFill>
                <a:srgbClr val="C00000"/>
              </a:solidFill>
            </a:endParaRPr>
          </a:p>
          <a:p>
            <a:endParaRPr lang="en-GB" sz="2400" dirty="0"/>
          </a:p>
        </p:txBody>
      </p:sp>
      <p:pic>
        <p:nvPicPr>
          <p:cNvPr id="1069" name="Picture 1068" descr="A close-up of a sperm&#10;&#10;Description automatically generated">
            <a:extLst>
              <a:ext uri="{FF2B5EF4-FFF2-40B4-BE49-F238E27FC236}">
                <a16:creationId xmlns:a16="http://schemas.microsoft.com/office/drawing/2014/main" id="{B5762137-2799-4BB8-92B9-D11AAC5F8F1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5" t="77308" r="4911" b="7826"/>
          <a:stretch/>
        </p:blipFill>
        <p:spPr>
          <a:xfrm rot="16200000">
            <a:off x="17792070" y="9762976"/>
            <a:ext cx="45719" cy="526555"/>
          </a:xfrm>
          <a:prstGeom prst="rect">
            <a:avLst/>
          </a:prstGeom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6B0C7B6C-21C1-F309-8712-FBAD937B22A6}"/>
              </a:ext>
            </a:extLst>
          </p:cNvPr>
          <p:cNvSpPr txBox="1"/>
          <p:nvPr/>
        </p:nvSpPr>
        <p:spPr>
          <a:xfrm>
            <a:off x="17630376" y="9544312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B20D0955-178C-5C74-F8CD-466CFE06EF29}"/>
              </a:ext>
            </a:extLst>
          </p:cNvPr>
          <p:cNvSpPr txBox="1"/>
          <p:nvPr/>
        </p:nvSpPr>
        <p:spPr>
          <a:xfrm>
            <a:off x="20535624" y="9544317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pic>
        <p:nvPicPr>
          <p:cNvPr id="1081" name="Picture 1080" descr="A close-up of a sperm cell&#10;&#10;Description automatically generated">
            <a:extLst>
              <a:ext uri="{FF2B5EF4-FFF2-40B4-BE49-F238E27FC236}">
                <a16:creationId xmlns:a16="http://schemas.microsoft.com/office/drawing/2014/main" id="{C70BD66F-DE39-8C30-0029-A4978258113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8" t="11929" r="824" b="69150"/>
          <a:stretch/>
        </p:blipFill>
        <p:spPr>
          <a:xfrm rot="16200000">
            <a:off x="23649453" y="9415671"/>
            <a:ext cx="401919" cy="670180"/>
          </a:xfrm>
          <a:prstGeom prst="rect">
            <a:avLst/>
          </a:prstGeom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BFD07EF5-6641-9076-DF41-E19A9BD0DF68}"/>
              </a:ext>
            </a:extLst>
          </p:cNvPr>
          <p:cNvSpPr txBox="1"/>
          <p:nvPr/>
        </p:nvSpPr>
        <p:spPr>
          <a:xfrm>
            <a:off x="26322980" y="9544316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pic>
        <p:nvPicPr>
          <p:cNvPr id="1082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2D7546C4-1DD1-34C9-00CB-557C16176F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96" t="83283" r="4972" b="7703"/>
          <a:stretch/>
        </p:blipFill>
        <p:spPr>
          <a:xfrm rot="16200000">
            <a:off x="20884514" y="9741952"/>
            <a:ext cx="58418" cy="319245"/>
          </a:xfrm>
          <a:prstGeom prst="rect">
            <a:avLst/>
          </a:prstGeom>
        </p:spPr>
      </p:pic>
      <p:pic>
        <p:nvPicPr>
          <p:cNvPr id="1083" name="Picture 1082" descr="A microscope view of a microscopic view of a parasite&#10;&#10;Description automatically generated">
            <a:extLst>
              <a:ext uri="{FF2B5EF4-FFF2-40B4-BE49-F238E27FC236}">
                <a16:creationId xmlns:a16="http://schemas.microsoft.com/office/drawing/2014/main" id="{819CF598-92A6-6EE6-C380-74E2C4E04C3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82" t="82855" r="4971" b="7347"/>
          <a:stretch/>
        </p:blipFill>
        <p:spPr>
          <a:xfrm rot="16200000">
            <a:off x="26682548" y="9755117"/>
            <a:ext cx="54401" cy="347022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04748D7D-D4C7-5D0D-3A0F-7C2D0B11F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84413" y="212486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9C31B880-7E2A-A172-E52B-7CEE44D5BE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136813" y="214010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D9455B-BEBB-DCBA-6822-D87B9D6F7ADE}"/>
              </a:ext>
            </a:extLst>
          </p:cNvPr>
          <p:cNvSpPr txBox="1"/>
          <p:nvPr/>
        </p:nvSpPr>
        <p:spPr>
          <a:xfrm>
            <a:off x="6818077" y="33953684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ED7897-C3CE-FF65-4A52-1E4030565068}"/>
              </a:ext>
            </a:extLst>
          </p:cNvPr>
          <p:cNvSpPr txBox="1"/>
          <p:nvPr/>
        </p:nvSpPr>
        <p:spPr>
          <a:xfrm>
            <a:off x="7024208" y="38428328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1844E-4961-FB5C-39E9-831380E32D3A}"/>
              </a:ext>
            </a:extLst>
          </p:cNvPr>
          <p:cNvSpPr txBox="1"/>
          <p:nvPr/>
        </p:nvSpPr>
        <p:spPr>
          <a:xfrm>
            <a:off x="9576468" y="30939768"/>
            <a:ext cx="540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E3F3A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MGG_00800  [351-366] SHLAPQL[S]PATADLLR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62B81-C475-F43B-6A9D-EFD8331597D9}"/>
              </a:ext>
            </a:extLst>
          </p:cNvPr>
          <p:cNvSpPr txBox="1"/>
          <p:nvPr/>
        </p:nvSpPr>
        <p:spPr>
          <a:xfrm>
            <a:off x="9576468" y="35131410"/>
            <a:ext cx="5407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E3F3A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MGG_00800  [351-366] SHLAPQL[S]PATADLLR</a:t>
            </a:r>
            <a:endParaRPr lang="en-GB" dirty="0"/>
          </a:p>
        </p:txBody>
      </p:sp>
      <p:pic>
        <p:nvPicPr>
          <p:cNvPr id="24" name="Picture 23" descr="A sperm in a microscope&#10;&#10;Description automatically generated with medium confidence">
            <a:extLst>
              <a:ext uri="{FF2B5EF4-FFF2-40B4-BE49-F238E27FC236}">
                <a16:creationId xmlns:a16="http://schemas.microsoft.com/office/drawing/2014/main" id="{6767C4DE-BDEF-D165-B2AA-DB84AF8F01E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38" t="26082" r="45321" b="32908"/>
          <a:stretch/>
        </p:blipFill>
        <p:spPr>
          <a:xfrm rot="10800000">
            <a:off x="27173200" y="9544312"/>
            <a:ext cx="2808726" cy="3160927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6184A052-7A8A-5034-D092-6B0644DF78F6}"/>
              </a:ext>
            </a:extLst>
          </p:cNvPr>
          <p:cNvSpPr txBox="1"/>
          <p:nvPr/>
        </p:nvSpPr>
        <p:spPr>
          <a:xfrm>
            <a:off x="29216650" y="9513832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pic>
        <p:nvPicPr>
          <p:cNvPr id="1084" name="Picture 1083" descr="A close-up of a microscope&#10;&#10;Description automatically generated">
            <a:extLst>
              <a:ext uri="{FF2B5EF4-FFF2-40B4-BE49-F238E27FC236}">
                <a16:creationId xmlns:a16="http://schemas.microsoft.com/office/drawing/2014/main" id="{0BF00C1A-1A96-045D-C4EE-36E19FC8F9F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47" t="77206" r="5089" b="7734"/>
          <a:stretch/>
        </p:blipFill>
        <p:spPr>
          <a:xfrm rot="16200000">
            <a:off x="29543796" y="9615519"/>
            <a:ext cx="45719" cy="533400"/>
          </a:xfrm>
          <a:prstGeom prst="rect">
            <a:avLst/>
          </a:prstGeom>
        </p:spPr>
      </p:pic>
      <p:pic>
        <p:nvPicPr>
          <p:cNvPr id="33" name="Picture 32" descr="A microscope view of a cell&#10;&#10;Description automatically generated with medium confidence">
            <a:extLst>
              <a:ext uri="{FF2B5EF4-FFF2-40B4-BE49-F238E27FC236}">
                <a16:creationId xmlns:a16="http://schemas.microsoft.com/office/drawing/2014/main" id="{8EE7E0EE-E78E-4822-98B5-F9665AB2C30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78" t="34588" r="24698" b="39411"/>
          <a:stretch/>
        </p:blipFill>
        <p:spPr>
          <a:xfrm rot="16200000">
            <a:off x="21205776" y="9708920"/>
            <a:ext cx="3160926" cy="2831708"/>
          </a:xfrm>
          <a:prstGeom prst="rect">
            <a:avLst/>
          </a:prstGeom>
        </p:spPr>
      </p:pic>
      <p:pic>
        <p:nvPicPr>
          <p:cNvPr id="1080" name="Picture 1079" descr="A close-up of a sperm cell&#10;&#10;Description automatically generated">
            <a:extLst>
              <a:ext uri="{FF2B5EF4-FFF2-40B4-BE49-F238E27FC236}">
                <a16:creationId xmlns:a16="http://schemas.microsoft.com/office/drawing/2014/main" id="{84539A3A-1771-9384-F467-852309AD6B3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5" t="77330" r="4850" b="7502"/>
          <a:stretch/>
        </p:blipFill>
        <p:spPr>
          <a:xfrm rot="16200000">
            <a:off x="23814409" y="9613614"/>
            <a:ext cx="45719" cy="537210"/>
          </a:xfrm>
          <a:prstGeom prst="rect">
            <a:avLst/>
          </a:prstGeom>
        </p:spPr>
      </p:pic>
      <p:sp>
        <p:nvSpPr>
          <p:cNvPr id="1075" name="TextBox 1074">
            <a:extLst>
              <a:ext uri="{FF2B5EF4-FFF2-40B4-BE49-F238E27FC236}">
                <a16:creationId xmlns:a16="http://schemas.microsoft.com/office/drawing/2014/main" id="{F3C4C216-5E81-05FF-216F-504634444EBC}"/>
              </a:ext>
            </a:extLst>
          </p:cNvPr>
          <p:cNvSpPr txBox="1"/>
          <p:nvPr/>
        </p:nvSpPr>
        <p:spPr>
          <a:xfrm>
            <a:off x="23429301" y="9544317"/>
            <a:ext cx="75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10µm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D82CE0-5F37-36F6-EAD9-737867F81901}"/>
              </a:ext>
            </a:extLst>
          </p:cNvPr>
          <p:cNvSpPr txBox="1"/>
          <p:nvPr/>
        </p:nvSpPr>
        <p:spPr>
          <a:xfrm>
            <a:off x="15583929" y="24863028"/>
            <a:ext cx="3351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E92710-8EC6-546C-0DD4-FA0C380A9F47}"/>
              </a:ext>
            </a:extLst>
          </p:cNvPr>
          <p:cNvSpPr txBox="1"/>
          <p:nvPr/>
        </p:nvSpPr>
        <p:spPr>
          <a:xfrm>
            <a:off x="16642094" y="30354617"/>
            <a:ext cx="181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Controls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09BC42F-A868-E4C9-9234-917151EDD0D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972" t="91214" r="1918" b="1718"/>
          <a:stretch/>
        </p:blipFill>
        <p:spPr>
          <a:xfrm>
            <a:off x="15576279" y="30318491"/>
            <a:ext cx="8932558" cy="401198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73B2CB6-FCB1-860E-9ECF-B70C3483A866}"/>
              </a:ext>
            </a:extLst>
          </p:cNvPr>
          <p:cNvSpPr/>
          <p:nvPr/>
        </p:nvSpPr>
        <p:spPr>
          <a:xfrm>
            <a:off x="18347968" y="29963774"/>
            <a:ext cx="12200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ECF311-CF64-7763-858D-5BFB352FD4A2}"/>
              </a:ext>
            </a:extLst>
          </p:cNvPr>
          <p:cNvSpPr txBox="1"/>
          <p:nvPr/>
        </p:nvSpPr>
        <p:spPr>
          <a:xfrm>
            <a:off x="17846837" y="30046135"/>
            <a:ext cx="2629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single spore isolates</a:t>
            </a: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896CE8B3-34FD-4B01-4694-DAA1C390E112}"/>
              </a:ext>
            </a:extLst>
          </p:cNvPr>
          <p:cNvCxnSpPr>
            <a:cxnSpLocks/>
          </p:cNvCxnSpPr>
          <p:nvPr/>
        </p:nvCxnSpPr>
        <p:spPr>
          <a:xfrm>
            <a:off x="17642245" y="29942771"/>
            <a:ext cx="0" cy="15261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29D4A351-37FD-E5FF-2EF9-BA1B2FD9AF54}"/>
              </a:ext>
            </a:extLst>
          </p:cNvPr>
          <p:cNvCxnSpPr>
            <a:cxnSpLocks/>
          </p:cNvCxnSpPr>
          <p:nvPr/>
        </p:nvCxnSpPr>
        <p:spPr>
          <a:xfrm flipH="1">
            <a:off x="17696289" y="30090308"/>
            <a:ext cx="283618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96E82602-CF31-D8CD-19D7-2E9F09526F6C}"/>
              </a:ext>
            </a:extLst>
          </p:cNvPr>
          <p:cNvCxnSpPr>
            <a:cxnSpLocks/>
          </p:cNvCxnSpPr>
          <p:nvPr/>
        </p:nvCxnSpPr>
        <p:spPr>
          <a:xfrm>
            <a:off x="20513149" y="29937691"/>
            <a:ext cx="0" cy="15261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34ED255C-3050-CBD2-210E-65951B15120C}"/>
              </a:ext>
            </a:extLst>
          </p:cNvPr>
          <p:cNvCxnSpPr>
            <a:cxnSpLocks/>
          </p:cNvCxnSpPr>
          <p:nvPr/>
        </p:nvCxnSpPr>
        <p:spPr>
          <a:xfrm>
            <a:off x="16160602" y="29937691"/>
            <a:ext cx="0" cy="15261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BF5215E3-AD90-43E8-E14B-9A6F37B3084E}"/>
              </a:ext>
            </a:extLst>
          </p:cNvPr>
          <p:cNvCxnSpPr>
            <a:cxnSpLocks/>
          </p:cNvCxnSpPr>
          <p:nvPr/>
        </p:nvCxnSpPr>
        <p:spPr>
          <a:xfrm flipH="1">
            <a:off x="16141065" y="30090308"/>
            <a:ext cx="152019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584BB4A5-7D69-D502-FEA1-56F322AE661A}"/>
              </a:ext>
            </a:extLst>
          </p:cNvPr>
          <p:cNvCxnSpPr>
            <a:cxnSpLocks/>
          </p:cNvCxnSpPr>
          <p:nvPr/>
        </p:nvCxnSpPr>
        <p:spPr>
          <a:xfrm>
            <a:off x="17715339" y="29939596"/>
            <a:ext cx="0" cy="152617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59" name="Picture 1058" descr="A screenshot of a video game&#10;&#10;Description automatically generated">
            <a:extLst>
              <a:ext uri="{FF2B5EF4-FFF2-40B4-BE49-F238E27FC236}">
                <a16:creationId xmlns:a16="http://schemas.microsoft.com/office/drawing/2014/main" id="{9AFE40C2-F3E6-85B3-5357-EE142CD28F2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"/>
          <a:stretch/>
        </p:blipFill>
        <p:spPr>
          <a:xfrm>
            <a:off x="-605877" y="14675610"/>
            <a:ext cx="15851240" cy="11669234"/>
          </a:xfrm>
          <a:prstGeom prst="rect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3E723F42-6C35-BD9E-E6DD-AFCA2A72861E}"/>
              </a:ext>
            </a:extLst>
          </p:cNvPr>
          <p:cNvSpPr txBox="1"/>
          <p:nvPr/>
        </p:nvSpPr>
        <p:spPr>
          <a:xfrm>
            <a:off x="18395382" y="27618842"/>
            <a:ext cx="5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*</a:t>
            </a:r>
          </a:p>
        </p:txBody>
      </p:sp>
      <p:pic>
        <p:nvPicPr>
          <p:cNvPr id="1063" name="Picture 1062">
            <a:extLst>
              <a:ext uri="{FF2B5EF4-FFF2-40B4-BE49-F238E27FC236}">
                <a16:creationId xmlns:a16="http://schemas.microsoft.com/office/drawing/2014/main" id="{AB3CCB32-66A1-58FD-F73E-9FA498D93DA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556222" y="19138094"/>
            <a:ext cx="8902657" cy="54942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4FDF83-8AA7-CAED-BAF7-B66ED21397D6}"/>
              </a:ext>
            </a:extLst>
          </p:cNvPr>
          <p:cNvSpPr txBox="1"/>
          <p:nvPr/>
        </p:nvSpPr>
        <p:spPr>
          <a:xfrm>
            <a:off x="15576513" y="19120413"/>
            <a:ext cx="3425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A</a:t>
            </a:r>
          </a:p>
        </p:txBody>
      </p: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02EB66F9-EB82-5A89-D70F-9007411312F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7185096" y="28202172"/>
            <a:ext cx="431924" cy="480023"/>
          </a:xfrm>
          <a:prstGeom prst="rect">
            <a:avLst/>
          </a:prstGeom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1D7B8E60-92F7-C107-9552-F68523735FCD}"/>
              </a:ext>
            </a:extLst>
          </p:cNvPr>
          <p:cNvSpPr txBox="1"/>
          <p:nvPr/>
        </p:nvSpPr>
        <p:spPr>
          <a:xfrm>
            <a:off x="16225455" y="30057920"/>
            <a:ext cx="2629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controls</a:t>
            </a:r>
          </a:p>
        </p:txBody>
      </p:sp>
      <p:pic>
        <p:nvPicPr>
          <p:cNvPr id="2053" name="Picture 2052">
            <a:extLst>
              <a:ext uri="{FF2B5EF4-FFF2-40B4-BE49-F238E27FC236}">
                <a16:creationId xmlns:a16="http://schemas.microsoft.com/office/drawing/2014/main" id="{F72CD2C9-83F6-8DAB-A85A-CB30FA14946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7651192" y="28205266"/>
            <a:ext cx="431924" cy="480023"/>
          </a:xfrm>
          <a:prstGeom prst="rect">
            <a:avLst/>
          </a:prstGeom>
        </p:spPr>
      </p:pic>
      <p:pic>
        <p:nvPicPr>
          <p:cNvPr id="2055" name="Picture 2054">
            <a:extLst>
              <a:ext uri="{FF2B5EF4-FFF2-40B4-BE49-F238E27FC236}">
                <a16:creationId xmlns:a16="http://schemas.microsoft.com/office/drawing/2014/main" id="{A01C905B-7B26-944A-683E-77958551F6C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7624768" y="29273366"/>
            <a:ext cx="431924" cy="480023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92391954-2E8A-7436-27EA-5D7687E1922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8495546" y="29412617"/>
            <a:ext cx="431924" cy="480023"/>
          </a:xfrm>
          <a:prstGeom prst="rect">
            <a:avLst/>
          </a:prstGeom>
        </p:spPr>
      </p:pic>
      <p:pic>
        <p:nvPicPr>
          <p:cNvPr id="2058" name="Picture 2057">
            <a:extLst>
              <a:ext uri="{FF2B5EF4-FFF2-40B4-BE49-F238E27FC236}">
                <a16:creationId xmlns:a16="http://schemas.microsoft.com/office/drawing/2014/main" id="{FAA41759-BE12-99E9-8CDF-17DA3773850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8109914" y="29276460"/>
            <a:ext cx="431924" cy="480023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AB9A4713-42E7-41E3-8FF0-F961559AFCB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8945704" y="29418431"/>
            <a:ext cx="431924" cy="480023"/>
          </a:xfrm>
          <a:prstGeom prst="rect">
            <a:avLst/>
          </a:prstGeom>
        </p:spPr>
      </p:pic>
      <p:pic>
        <p:nvPicPr>
          <p:cNvPr id="2060" name="Picture 2059">
            <a:extLst>
              <a:ext uri="{FF2B5EF4-FFF2-40B4-BE49-F238E27FC236}">
                <a16:creationId xmlns:a16="http://schemas.microsoft.com/office/drawing/2014/main" id="{110C2232-6961-9F12-8BB8-38341C12BC5E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9402453" y="29394335"/>
            <a:ext cx="431924" cy="480023"/>
          </a:xfrm>
          <a:prstGeom prst="rect">
            <a:avLst/>
          </a:prstGeom>
        </p:spPr>
      </p:pic>
      <p:pic>
        <p:nvPicPr>
          <p:cNvPr id="2061" name="Picture 2060">
            <a:extLst>
              <a:ext uri="{FF2B5EF4-FFF2-40B4-BE49-F238E27FC236}">
                <a16:creationId xmlns:a16="http://schemas.microsoft.com/office/drawing/2014/main" id="{E7E589CD-03E8-0397-7591-0492E82E99D8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19863147" y="29403342"/>
            <a:ext cx="431924" cy="480023"/>
          </a:xfrm>
          <a:prstGeom prst="rect">
            <a:avLst/>
          </a:prstGeom>
        </p:spPr>
      </p:pic>
      <p:pic>
        <p:nvPicPr>
          <p:cNvPr id="2062" name="Picture 2061">
            <a:extLst>
              <a:ext uri="{FF2B5EF4-FFF2-40B4-BE49-F238E27FC236}">
                <a16:creationId xmlns:a16="http://schemas.microsoft.com/office/drawing/2014/main" id="{B29D9E7C-BCA5-83CC-F8C6-CF8E18D11AD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5678" t="67465" r="69085" b="23104"/>
          <a:stretch/>
        </p:blipFill>
        <p:spPr>
          <a:xfrm rot="20151683">
            <a:off x="20338078" y="29403341"/>
            <a:ext cx="431924" cy="480023"/>
          </a:xfrm>
          <a:prstGeom prst="rect">
            <a:avLst/>
          </a:prstGeom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70517FD-10F1-542D-4D63-0CFFC728059B}"/>
              </a:ext>
            </a:extLst>
          </p:cNvPr>
          <p:cNvSpPr/>
          <p:nvPr/>
        </p:nvSpPr>
        <p:spPr>
          <a:xfrm rot="1084700">
            <a:off x="16559612" y="27904678"/>
            <a:ext cx="323325" cy="22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4D2914F1-EAB6-42E4-2BAA-9FF8E79969C8}"/>
              </a:ext>
            </a:extLst>
          </p:cNvPr>
          <p:cNvSpPr/>
          <p:nvPr/>
        </p:nvSpPr>
        <p:spPr>
          <a:xfrm rot="1084700">
            <a:off x="17083611" y="27924970"/>
            <a:ext cx="323325" cy="22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61EF9FB1-D7E1-30FE-B72D-1C1ACF55AE14}"/>
              </a:ext>
            </a:extLst>
          </p:cNvPr>
          <p:cNvSpPr/>
          <p:nvPr/>
        </p:nvSpPr>
        <p:spPr>
          <a:xfrm rot="1084700">
            <a:off x="17516976" y="27964066"/>
            <a:ext cx="323325" cy="22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DCCE11B-0599-DBA2-A3BE-7C3A8FC1AD24}"/>
              </a:ext>
            </a:extLst>
          </p:cNvPr>
          <p:cNvSpPr/>
          <p:nvPr/>
        </p:nvSpPr>
        <p:spPr>
          <a:xfrm rot="1084700">
            <a:off x="17920633" y="27953204"/>
            <a:ext cx="323325" cy="228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71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19781</TotalTime>
  <Words>753</Words>
  <Application>Microsoft Office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Roboto</vt:lpstr>
      <vt:lpstr>Office Theme</vt:lpstr>
      <vt:lpstr>PowerPoint Presentation</vt:lpstr>
    </vt:vector>
  </TitlesOfParts>
  <Company>Norwich Bioscience Institutes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Euan Cawston (TSL)</dc:creator>
  <cp:lastModifiedBy>Euan Cawston (TSL)</cp:lastModifiedBy>
  <cp:revision>5</cp:revision>
  <dcterms:created xsi:type="dcterms:W3CDTF">2024-06-26T14:22:14Z</dcterms:created>
  <dcterms:modified xsi:type="dcterms:W3CDTF">2024-08-07T11:55:15Z</dcterms:modified>
</cp:coreProperties>
</file>